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7A267C-E032-66D7-6CF2-D19DC36968B0}" v="4" dt="2022-10-19T15:20:18.630"/>
    <p1510:client id="{FC02356E-15FE-056C-0FA3-44F9494FFA03}" v="326" dt="2022-10-19T15:18:42.8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2022-10-20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62DB8-A2DA-6C1A-0EC8-D30F17AB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8690133" cy="1325563"/>
          </a:xfrm>
        </p:spPr>
        <p:txBody>
          <a:bodyPr/>
          <a:lstStyle/>
          <a:p>
            <a:r>
              <a:rPr lang="en-US" err="1">
                <a:cs typeface="Arial"/>
              </a:rPr>
              <a:t>Influensavaccin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912B4F-5558-0D4C-64B6-B785695F45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482850"/>
            <a:ext cx="9409800" cy="32400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251460" indent="-251460"/>
            <a:r>
              <a:rPr lang="en-US" err="1">
                <a:cs typeface="Arial"/>
              </a:rPr>
              <a:t>Beställ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influensavaccin</a:t>
            </a:r>
            <a:r>
              <a:rPr lang="en-US">
                <a:cs typeface="Arial"/>
              </a:rPr>
              <a:t> för </a:t>
            </a:r>
            <a:r>
              <a:rPr lang="en-US" err="1">
                <a:cs typeface="Arial"/>
              </a:rPr>
              <a:t>att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passa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på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att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ge</a:t>
            </a:r>
            <a:r>
              <a:rPr lang="en-US">
                <a:cs typeface="Arial"/>
              </a:rPr>
              <a:t> vid </a:t>
            </a:r>
            <a:r>
              <a:rPr lang="en-US" err="1">
                <a:cs typeface="Arial"/>
              </a:rPr>
              <a:t>besök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på</a:t>
            </a:r>
            <a:r>
              <a:rPr lang="en-US">
                <a:cs typeface="Arial"/>
              </a:rPr>
              <a:t> VC av </a:t>
            </a:r>
            <a:r>
              <a:rPr lang="en-US" err="1">
                <a:cs typeface="Arial"/>
              </a:rPr>
              <a:t>andra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skäl</a:t>
            </a:r>
            <a:r>
              <a:rPr lang="en-US">
                <a:cs typeface="Arial"/>
              </a:rPr>
              <a:t>. </a:t>
            </a:r>
            <a:r>
              <a:rPr lang="en-US" b="1" err="1">
                <a:cs typeface="Arial"/>
              </a:rPr>
              <a:t>Beställ</a:t>
            </a:r>
            <a:r>
              <a:rPr lang="en-US" b="1">
                <a:cs typeface="Arial"/>
              </a:rPr>
              <a:t> lite </a:t>
            </a:r>
            <a:r>
              <a:rPr lang="en-US" b="1" err="1">
                <a:cs typeface="Arial"/>
              </a:rPr>
              <a:t>åt</a:t>
            </a:r>
            <a:r>
              <a:rPr lang="en-US" b="1">
                <a:cs typeface="Arial"/>
              </a:rPr>
              <a:t> </a:t>
            </a:r>
            <a:r>
              <a:rPr lang="en-US" b="1" err="1">
                <a:cs typeface="Arial"/>
              </a:rPr>
              <a:t>gången</a:t>
            </a:r>
            <a:r>
              <a:rPr lang="en-US" b="1">
                <a:cs typeface="Arial"/>
              </a:rPr>
              <a:t>, </a:t>
            </a:r>
            <a:r>
              <a:rPr lang="en-US" b="1" err="1">
                <a:cs typeface="Arial"/>
              </a:rPr>
              <a:t>så</a:t>
            </a:r>
            <a:r>
              <a:rPr lang="en-US" b="1">
                <a:cs typeface="Arial"/>
              </a:rPr>
              <a:t> </a:t>
            </a:r>
            <a:r>
              <a:rPr lang="en-US" b="1" err="1">
                <a:cs typeface="Arial"/>
              </a:rPr>
              <a:t>ni</a:t>
            </a:r>
            <a:r>
              <a:rPr lang="en-US" b="1">
                <a:cs typeface="Arial"/>
              </a:rPr>
              <a:t> slipper </a:t>
            </a:r>
            <a:r>
              <a:rPr lang="en-US" b="1" err="1">
                <a:cs typeface="Arial"/>
              </a:rPr>
              <a:t>kassera</a:t>
            </a:r>
            <a:r>
              <a:rPr lang="en-US" b="1">
                <a:cs typeface="Arial"/>
              </a:rPr>
              <a:t> </a:t>
            </a:r>
            <a:r>
              <a:rPr lang="en-US" b="1" err="1">
                <a:cs typeface="Arial"/>
              </a:rPr>
              <a:t>och</a:t>
            </a:r>
            <a:r>
              <a:rPr lang="en-US" b="1">
                <a:cs typeface="Arial"/>
              </a:rPr>
              <a:t> </a:t>
            </a:r>
            <a:r>
              <a:rPr lang="en-US" b="1" err="1">
                <a:cs typeface="Arial"/>
              </a:rPr>
              <a:t>så</a:t>
            </a:r>
            <a:r>
              <a:rPr lang="en-US" b="1">
                <a:cs typeface="Arial"/>
              </a:rPr>
              <a:t> att det räcker </a:t>
            </a:r>
            <a:r>
              <a:rPr lang="en-US" b="1" err="1">
                <a:cs typeface="Arial"/>
              </a:rPr>
              <a:t>åt</a:t>
            </a:r>
            <a:r>
              <a:rPr lang="en-US" b="1">
                <a:cs typeface="Arial"/>
              </a:rPr>
              <a:t> </a:t>
            </a:r>
            <a:r>
              <a:rPr lang="en-US" b="1" err="1">
                <a:cs typeface="Arial"/>
              </a:rPr>
              <a:t>alla</a:t>
            </a:r>
            <a:r>
              <a:rPr lang="en-US" b="1">
                <a:cs typeface="Arial"/>
              </a:rPr>
              <a:t>!</a:t>
            </a:r>
          </a:p>
          <a:p>
            <a:pPr marL="251460" indent="-251460"/>
            <a:r>
              <a:rPr lang="en-US" err="1">
                <a:cs typeface="Arial"/>
              </a:rPr>
              <a:t>Beställ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även</a:t>
            </a:r>
            <a:r>
              <a:rPr lang="en-US">
                <a:cs typeface="Arial"/>
              </a:rPr>
              <a:t> det </a:t>
            </a:r>
            <a:r>
              <a:rPr lang="en-US" err="1">
                <a:cs typeface="Arial"/>
              </a:rPr>
              <a:t>vaccin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och</a:t>
            </a:r>
            <a:r>
              <a:rPr lang="en-US">
                <a:cs typeface="Arial"/>
              </a:rPr>
              <a:t> </a:t>
            </a:r>
            <a:r>
              <a:rPr lang="en-US" err="1">
                <a:cs typeface="Arial"/>
              </a:rPr>
              <a:t>i</a:t>
            </a:r>
            <a:r>
              <a:rPr lang="en-US">
                <a:cs typeface="Arial"/>
              </a:rPr>
              <a:t> den </a:t>
            </a:r>
            <a:r>
              <a:rPr lang="en-US" err="1">
                <a:cs typeface="Arial"/>
              </a:rPr>
              <a:t>omfattning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som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kommunen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ber</a:t>
            </a:r>
            <a:r>
              <a:rPr lang="en-US">
                <a:cs typeface="Arial"/>
              </a:rPr>
              <a:t> er </a:t>
            </a:r>
            <a:r>
              <a:rPr lang="en-US" err="1">
                <a:cs typeface="Arial"/>
              </a:rPr>
              <a:t>om.</a:t>
            </a:r>
            <a:endParaRPr lang="en-US">
              <a:cs typeface="Arial"/>
            </a:endParaRPr>
          </a:p>
          <a:p>
            <a:pPr marL="251460" indent="-251460"/>
            <a:r>
              <a:rPr lang="en-US" err="1">
                <a:cs typeface="Arial"/>
              </a:rPr>
              <a:t>Beställningsschema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och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aktuella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vaccin</a:t>
            </a:r>
            <a:r>
              <a:rPr lang="en-US">
                <a:cs typeface="Arial"/>
              </a:rPr>
              <a:t>, se </a:t>
            </a:r>
            <a:r>
              <a:rPr lang="en-US" err="1">
                <a:cs typeface="Arial"/>
              </a:rPr>
              <a:t>utskick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från</a:t>
            </a:r>
            <a:r>
              <a:rPr lang="en-US">
                <a:cs typeface="Arial"/>
              </a:rPr>
              <a:t> </a:t>
            </a:r>
            <a:r>
              <a:rPr lang="en-US" err="1">
                <a:cs typeface="Arial"/>
              </a:rPr>
              <a:t>läkemedelscentrum</a:t>
            </a:r>
            <a:r>
              <a:rPr lang="en-US">
                <a:cs typeface="Arial"/>
              </a:rPr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4797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0</TotalTime>
  <Words>58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Courier New</vt:lpstr>
      <vt:lpstr>Region Varmland</vt:lpstr>
      <vt:lpstr>Region Varmland Grå</vt:lpstr>
      <vt:lpstr>Stor rubrik</vt:lpstr>
      <vt:lpstr>Influensavaccin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Beställ inte för mycket vaccin mot covid19 – beställ lagom</dc:title>
  <dc:creator>Jonna Besseberg</dc:creator>
  <cp:lastModifiedBy>Berit Bryske</cp:lastModifiedBy>
  <cp:revision>2</cp:revision>
  <dcterms:created xsi:type="dcterms:W3CDTF">2022-10-19T07:43:32Z</dcterms:created>
  <dcterms:modified xsi:type="dcterms:W3CDTF">2022-10-20T13:31:45Z</dcterms:modified>
</cp:coreProperties>
</file>