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1" r:id="rId3"/>
    <p:sldId id="280" r:id="rId4"/>
    <p:sldId id="279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6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82EFBBB-D833-AB05-8162-08658ECF10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03F4116-FFFC-7C0D-8156-C9ED989088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26C536D-8A81-2DE6-C326-3819CA7E3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4E6F9-F6E0-46CC-8973-C1F5FB8D6C72}" type="datetimeFigureOut">
              <a:rPr lang="sv-SE" smtClean="0"/>
              <a:t>2023-09-01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BEEF790-E88A-D043-2F0B-7F20831D1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D04406C-44E6-C72E-07F8-49DD75CA4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694BE-01F0-46F7-AB52-CA1F35B03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300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A0BB5A-FBBC-4B79-9C0A-E442C4BA8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1BB33F81-9FAA-5913-DD63-FC4CECE602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14840A5-0DD8-74C7-9A48-8C0380120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4E6F9-F6E0-46CC-8973-C1F5FB8D6C72}" type="datetimeFigureOut">
              <a:rPr lang="sv-SE" smtClean="0"/>
              <a:t>2023-09-01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05E8C22-D89A-0C9C-E62F-119D2D3BD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7EDF64E-1D6D-EE28-8DAF-03CFE551B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694BE-01F0-46F7-AB52-CA1F35B03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32180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5DCB10D7-60DF-0F4B-2A9F-9484695E25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B3B02DDE-550A-C803-F070-1C337E42F8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945DA7E-1000-C457-2C28-2B37DE9F2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4E6F9-F6E0-46CC-8973-C1F5FB8D6C72}" type="datetimeFigureOut">
              <a:rPr lang="sv-SE" smtClean="0"/>
              <a:t>2023-09-01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2AD1C31-F9FF-4AF7-E3D8-EC3927F1A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BA702B0-FB00-4F99-968B-77D1B8C87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694BE-01F0-46F7-AB52-CA1F35B03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501043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törre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17055415-C399-4877-B646-A2D63B23A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2023-09-01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EF62413D-730B-4EBD-B9C6-E6B147E9D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3D275AC-7ABB-49A4-BADA-267D495A8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6" name="Platshållare för innehåll 2">
            <a:extLst>
              <a:ext uri="{FF2B5EF4-FFF2-40B4-BE49-F238E27FC236}">
                <a16:creationId xmlns:a16="http://schemas.microsoft.com/office/drawing/2014/main" id="{241C9948-CE84-42C5-B2F5-861912055175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1800000" y="1134737"/>
            <a:ext cx="8640000" cy="4589261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sv-SE" dirty="0"/>
              <a:t>Innehåll med grafik som t ex tabell eller diagram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7BC50C73-2857-465E-A01E-727A200B1112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8663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AD9A3DF-F7AA-2E6C-9D14-60B021B07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D3DD6BC-8118-E271-C8C2-D9522A0C16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7D8E3D6-EA39-1720-67FB-D5F464E29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4E6F9-F6E0-46CC-8973-C1F5FB8D6C72}" type="datetimeFigureOut">
              <a:rPr lang="sv-SE" smtClean="0"/>
              <a:t>2023-09-01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E56F2E6-A010-BD4E-291B-666542D48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F9CEA7E-AE3F-AA78-717C-58245F9DA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694BE-01F0-46F7-AB52-CA1F35B03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71562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9E62B12-525B-AB7F-E0AC-E1B2A4043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16C4974-F212-3E9F-6BE6-70C84D6BB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54EF37B-0DFD-21C7-154F-6E9ECA9A8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4E6F9-F6E0-46CC-8973-C1F5FB8D6C72}" type="datetimeFigureOut">
              <a:rPr lang="sv-SE" smtClean="0"/>
              <a:t>2023-09-01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4918215-3014-1A09-299B-1B3040A8F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D7E9257-1781-FD81-E4AD-A1F8B1BCA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694BE-01F0-46F7-AB52-CA1F35B03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77014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4C9975-9167-780D-F91D-C151994F7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CF749DA-CCD8-5D34-F2E4-235F722E8C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877D2F3-5583-06A6-FAB2-32A3A5AB6F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FC84389-2628-B022-3770-FE3412E7D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4E6F9-F6E0-46CC-8973-C1F5FB8D6C72}" type="datetimeFigureOut">
              <a:rPr lang="sv-SE" smtClean="0"/>
              <a:t>2023-09-01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21236393-3790-0B80-D3AA-DF84F1D8A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2AB6BCD-BF7D-3883-23F8-517BA607F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694BE-01F0-46F7-AB52-CA1F35B03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3074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3F04241-508B-D170-C9A8-3F3BCBD20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8D730AC-3EE5-6F95-2E50-FDD2C3FEEF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01ED4BF-650A-DABB-754A-2E286B9E29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1FBE33F1-C0CA-E6DD-6BA1-422EA9B50A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D1381394-043D-7986-56D8-1261BFA0B1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648FDA90-DCEA-578C-6FDB-6FF6DBC56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4E6F9-F6E0-46CC-8973-C1F5FB8D6C72}" type="datetimeFigureOut">
              <a:rPr lang="sv-SE" smtClean="0"/>
              <a:t>2023-09-01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D73C7AA2-2589-71B9-74A7-376671DFB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1EF078D3-9802-0E23-743D-618F47C40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694BE-01F0-46F7-AB52-CA1F35B03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03493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1792398-F085-B89C-7DF4-7CAC3BF12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84880E01-8BA2-9036-F207-25F44A84C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4E6F9-F6E0-46CC-8973-C1F5FB8D6C72}" type="datetimeFigureOut">
              <a:rPr lang="sv-SE" smtClean="0"/>
              <a:t>2023-09-01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2A495E0-8873-EC33-55BF-EC44BA55A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D6BA381C-8E6E-C87F-00A8-F9267DAB4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694BE-01F0-46F7-AB52-CA1F35B03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68081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D16AA751-5D42-0556-B199-9A8DFEBF0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4E6F9-F6E0-46CC-8973-C1F5FB8D6C72}" type="datetimeFigureOut">
              <a:rPr lang="sv-SE" smtClean="0"/>
              <a:t>2023-09-01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9085B6F7-068B-7D67-FBD4-D67FF7CF5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EB8E0014-DD6A-56DF-E29C-E16C4B312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694BE-01F0-46F7-AB52-CA1F35B03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043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07CCED6-B348-5BFA-BB61-D423373A76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24E0F63-D02B-DF6E-1790-9017F17FCD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E8922A3-50AC-243C-B8C6-BE63D1B108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F30D457-227C-67E7-5D4E-DB7B8A1EC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4E6F9-F6E0-46CC-8973-C1F5FB8D6C72}" type="datetimeFigureOut">
              <a:rPr lang="sv-SE" smtClean="0"/>
              <a:t>2023-09-01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A79A189-77D5-5F88-8141-2E2D63010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A768C64-9583-4142-5B80-E4C1C1853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694BE-01F0-46F7-AB52-CA1F35B03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8894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06BE6E0-EFD3-7A1F-FE0D-ECE3C961EB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C1173F1F-CCA7-B9FF-D510-22A4916B96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1AE95E3-223D-65C8-D475-397576D477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7E53A95-B999-7A15-CE73-4B205BF76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4E6F9-F6E0-46CC-8973-C1F5FB8D6C72}" type="datetimeFigureOut">
              <a:rPr lang="sv-SE" smtClean="0"/>
              <a:t>2023-09-01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D7B05A9-7F94-094E-564E-7ABB9DD4A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3BA4E91-D082-24FA-1AE6-72A1ECD4A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694BE-01F0-46F7-AB52-CA1F35B03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2731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FE080693-FCB0-032D-31D7-7863397053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D413281-7F18-6911-A36D-44E40C2E74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A025515-7238-0A7A-4C44-6338D834FC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14E6F9-F6E0-46CC-8973-C1F5FB8D6C72}" type="datetimeFigureOut">
              <a:rPr lang="sv-SE" smtClean="0"/>
              <a:t>2023-09-01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E9A4D11-3488-9C4D-B4FD-98161DEC58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4FA263E-8F57-5BAB-B942-D6CECC873A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6694BE-01F0-46F7-AB52-CA1F35B03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89650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9F2811C-5E2F-9631-9404-302507B148B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Antibiotikasmarta vårdcentraler</a:t>
            </a:r>
          </a:p>
        </p:txBody>
      </p:sp>
    </p:spTree>
    <p:extLst>
      <p:ext uri="{BB962C8B-B14F-4D97-AF65-F5344CB8AC3E}">
        <p14:creationId xmlns:p14="http://schemas.microsoft.com/office/powerpoint/2010/main" val="1245105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3FD9123E-903F-0DDB-E33C-83882E0511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1902" y="941616"/>
            <a:ext cx="6360804" cy="4974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876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4BF33435-1178-3C11-6891-16427E9D52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240" y="-1"/>
            <a:ext cx="9775940" cy="6391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260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6074BD8A-0D5E-FE80-DE43-458DBE4AC832}"/>
              </a:ext>
            </a:extLst>
          </p:cNvPr>
          <p:cNvSpPr>
            <a:spLocks noGrp="1"/>
          </p:cNvSpPr>
          <p:nvPr>
            <p:ph sz="half" idx="14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E7E76176-B8D0-BB1E-6C00-FFD6C7B953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9519" y="304364"/>
            <a:ext cx="9392961" cy="6249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056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4F2C456F-9D6C-1414-5AB2-F3C562451A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1961" y="0"/>
            <a:ext cx="948807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7580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747CB7DB-1BEE-46DF-E7F8-DE6465A0DD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6086" y="0"/>
            <a:ext cx="619982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70142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0F4196AD-969A-D975-C18C-5B3CF59B72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3433" y="0"/>
            <a:ext cx="594513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53352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2</Words>
  <Application>Microsoft Office PowerPoint</Application>
  <PresentationFormat>Bredbild</PresentationFormat>
  <Paragraphs>1</Paragraphs>
  <Slides>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Office-tema</vt:lpstr>
      <vt:lpstr>Antibiotikasmarta vårdcentraler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Antibiotikasmarta vårdcentraler</dc:title>
  <dc:creator>Tomas Ahlqvist</dc:creator>
  <cp:lastModifiedBy>Berit Bryske</cp:lastModifiedBy>
  <cp:revision>3</cp:revision>
  <dcterms:created xsi:type="dcterms:W3CDTF">2023-08-08T09:37:30Z</dcterms:created>
  <dcterms:modified xsi:type="dcterms:W3CDTF">2023-09-01T09:05:42Z</dcterms:modified>
</cp:coreProperties>
</file>