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4" r:id="rId5"/>
    <p:sldMasterId id="2147483684" r:id="rId6"/>
  </p:sldMasterIdLst>
  <p:notesMasterIdLst>
    <p:notesMasterId r:id="rId28"/>
  </p:notesMasterIdLst>
  <p:sldIdLst>
    <p:sldId id="256" r:id="rId7"/>
    <p:sldId id="258" r:id="rId8"/>
    <p:sldId id="275" r:id="rId9"/>
    <p:sldId id="260" r:id="rId10"/>
    <p:sldId id="261" r:id="rId11"/>
    <p:sldId id="262" r:id="rId12"/>
    <p:sldId id="268" r:id="rId13"/>
    <p:sldId id="264" r:id="rId14"/>
    <p:sldId id="277" r:id="rId15"/>
    <p:sldId id="266" r:id="rId16"/>
    <p:sldId id="267" r:id="rId17"/>
    <p:sldId id="270" r:id="rId18"/>
    <p:sldId id="279" r:id="rId19"/>
    <p:sldId id="269" r:id="rId20"/>
    <p:sldId id="280" r:id="rId21"/>
    <p:sldId id="281" r:id="rId22"/>
    <p:sldId id="271" r:id="rId23"/>
    <p:sldId id="272" r:id="rId24"/>
    <p:sldId id="273" r:id="rId25"/>
    <p:sldId id="274" r:id="rId26"/>
    <p:sldId id="282" r:id="rId27"/>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986D"/>
    <a:srgbClr val="F9F4EA"/>
    <a:srgbClr val="6F6E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270" autoAdjust="0"/>
    <p:restoredTop sz="94660"/>
  </p:normalViewPr>
  <p:slideViewPr>
    <p:cSldViewPr snapToGrid="0" showGuides="1">
      <p:cViewPr varScale="1">
        <p:scale>
          <a:sx n="71" d="100"/>
          <a:sy n="71" d="100"/>
        </p:scale>
        <p:origin x="52" y="144"/>
      </p:cViewPr>
      <p:guideLst>
        <p:guide orient="horz" pos="2160"/>
        <p:guide pos="3840"/>
      </p:guideLst>
    </p:cSldViewPr>
  </p:slideViewPr>
  <p:notesTextViewPr>
    <p:cViewPr>
      <p:scale>
        <a:sx n="1" d="1"/>
        <a:sy n="1" d="1"/>
      </p:scale>
      <p:origin x="0" y="0"/>
    </p:cViewPr>
  </p:notesTextViewPr>
  <p:notesViewPr>
    <p:cSldViewPr snapToGrid="0">
      <p:cViewPr varScale="1">
        <p:scale>
          <a:sx n="51" d="100"/>
          <a:sy n="51" d="100"/>
        </p:scale>
        <p:origin x="2692" y="5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2C2F4C-4F59-8245-96D2-7C59F5B79C66}" type="datetimeFigureOut">
              <a:rPr lang="sv-SE" smtClean="0"/>
              <a:t>2022-03-29</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C7C5DD-F4D9-1348-BE42-9BEBCDB072B3}" type="slidenum">
              <a:rPr lang="sv-SE" smtClean="0"/>
              <a:t>‹#›</a:t>
            </a:fld>
            <a:endParaRPr lang="sv-SE"/>
          </a:p>
        </p:txBody>
      </p:sp>
    </p:spTree>
    <p:extLst>
      <p:ext uri="{BB962C8B-B14F-4D97-AF65-F5344CB8AC3E}">
        <p14:creationId xmlns:p14="http://schemas.microsoft.com/office/powerpoint/2010/main" val="1086037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600"/>
              </a:spcAft>
            </a:pPr>
            <a:r>
              <a:rPr lang="sv-SE" sz="1600" b="1" spc="-20" dirty="0">
                <a:solidFill>
                  <a:schemeClr val="tx1">
                    <a:lumMod val="90000"/>
                    <a:lumOff val="10000"/>
                  </a:schemeClr>
                </a:solidFill>
              </a:rPr>
              <a:t>Om jag undviker </a:t>
            </a:r>
            <a:r>
              <a:rPr lang="sv-SE" sz="1600" spc="-20" dirty="0">
                <a:solidFill>
                  <a:schemeClr val="tx1">
                    <a:lumMod val="90000"/>
                    <a:lumOff val="10000"/>
                  </a:schemeClr>
                </a:solidFill>
              </a:rPr>
              <a:t>att ta ansvar, så undviker jag också att andra ges möjlighet att se mig som inkompetent. Jag kan ju inte göra fel om jag inte har gjort något.</a:t>
            </a:r>
          </a:p>
          <a:p>
            <a:pPr>
              <a:spcAft>
                <a:spcPts val="600"/>
              </a:spcAft>
            </a:pPr>
            <a:r>
              <a:rPr lang="sv-SE" sz="1600" spc="-20" dirty="0">
                <a:solidFill>
                  <a:schemeClr val="tx1">
                    <a:lumMod val="90000"/>
                    <a:lumOff val="10000"/>
                  </a:schemeClr>
                </a:solidFill>
              </a:rPr>
              <a:t>Om jag är rädd för att andra ska se mig som misslyckad eller att jag inte är duktig. Ja, då kanske jag hellre låter bli att göra något som andra kan bedöma än att utsätta mig för det obehaget.</a:t>
            </a:r>
          </a:p>
          <a:p>
            <a:pPr>
              <a:spcAft>
                <a:spcPts val="600"/>
              </a:spcAft>
            </a:pPr>
            <a:r>
              <a:rPr lang="sv-SE" sz="1600" b="1" spc="-20" dirty="0">
                <a:solidFill>
                  <a:schemeClr val="tx1">
                    <a:lumMod val="90000"/>
                    <a:lumOff val="10000"/>
                  </a:schemeClr>
                </a:solidFill>
              </a:rPr>
              <a:t>Om jag däremot </a:t>
            </a:r>
            <a:r>
              <a:rPr lang="sv-SE" sz="1600" spc="-20" dirty="0">
                <a:solidFill>
                  <a:schemeClr val="tx1">
                    <a:lumMod val="90000"/>
                    <a:lumOff val="10000"/>
                  </a:schemeClr>
                </a:solidFill>
              </a:rPr>
              <a:t>kliver fram och tar ansvar så kanske jag, av rädsla för att misslyckas, ställer jättehöga krav på mig själv och försöker ta ansvar för allt i hela världen.</a:t>
            </a:r>
          </a:p>
          <a:p>
            <a:pPr>
              <a:spcAft>
                <a:spcPts val="600"/>
              </a:spcAft>
            </a:pPr>
            <a:r>
              <a:rPr lang="sv-SE" sz="1600" spc="-20" dirty="0">
                <a:solidFill>
                  <a:schemeClr val="tx1">
                    <a:lumMod val="90000"/>
                    <a:lumOff val="10000"/>
                  </a:schemeClr>
                </a:solidFill>
              </a:rPr>
              <a:t>Om jag är rädd för att andra ska se mig som inkompetent kan jag försöka göra allt perfekt och ha kontroll på allt och alla. Då måste ju andra se hur kompetent jag är.</a:t>
            </a:r>
          </a:p>
          <a:p>
            <a:pPr>
              <a:spcAft>
                <a:spcPts val="600"/>
              </a:spcAft>
            </a:pPr>
            <a:endParaRPr lang="sv-SE" sz="1600" dirty="0"/>
          </a:p>
          <a:p>
            <a:endParaRPr lang="sv-SE" dirty="0"/>
          </a:p>
        </p:txBody>
      </p:sp>
      <p:sp>
        <p:nvSpPr>
          <p:cNvPr id="4" name="Platshållare för bildnummer 3"/>
          <p:cNvSpPr>
            <a:spLocks noGrp="1"/>
          </p:cNvSpPr>
          <p:nvPr>
            <p:ph type="sldNum" sz="quarter" idx="5"/>
          </p:nvPr>
        </p:nvSpPr>
        <p:spPr/>
        <p:txBody>
          <a:bodyPr/>
          <a:lstStyle/>
          <a:p>
            <a:fld id="{0989E3C7-28AE-4353-AAA8-F0D47A823C63}" type="slidenum">
              <a:rPr lang="sv-SE" smtClean="0"/>
              <a:t>10</a:t>
            </a:fld>
            <a:endParaRPr lang="sv-SE"/>
          </a:p>
        </p:txBody>
      </p:sp>
    </p:spTree>
    <p:extLst>
      <p:ext uri="{BB962C8B-B14F-4D97-AF65-F5344CB8AC3E}">
        <p14:creationId xmlns:p14="http://schemas.microsoft.com/office/powerpoint/2010/main" val="2312374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600"/>
              </a:spcAft>
            </a:pPr>
            <a:r>
              <a:rPr lang="sv-SE" sz="1600" b="1" spc="-20" dirty="0">
                <a:solidFill>
                  <a:schemeClr val="tx1">
                    <a:lumMod val="90000"/>
                    <a:lumOff val="10000"/>
                  </a:schemeClr>
                </a:solidFill>
              </a:rPr>
              <a:t>Om jag undviker </a:t>
            </a:r>
            <a:r>
              <a:rPr lang="sv-SE" sz="1600" spc="-20" dirty="0">
                <a:solidFill>
                  <a:schemeClr val="tx1">
                    <a:lumMod val="90000"/>
                    <a:lumOff val="10000"/>
                  </a:schemeClr>
                </a:solidFill>
              </a:rPr>
              <a:t>att vara personlig, så undviker jag också att andra ges möjlighet att tycka något om mig som person. </a:t>
            </a:r>
          </a:p>
          <a:p>
            <a:pPr>
              <a:spcAft>
                <a:spcPts val="600"/>
              </a:spcAft>
            </a:pPr>
            <a:r>
              <a:rPr lang="sv-SE" sz="1600" spc="-20" dirty="0">
                <a:solidFill>
                  <a:schemeClr val="tx1">
                    <a:lumMod val="90000"/>
                    <a:lumOff val="10000"/>
                  </a:schemeClr>
                </a:solidFill>
              </a:rPr>
              <a:t>Om jag är rädd för att andra inte ska tycka om mig, och kanske avvisa mig, om de ser vem jag är. Ja, då är jag kanske hellre helt anonym och reserverad än att utsätta mig för det obehaget. </a:t>
            </a:r>
          </a:p>
          <a:p>
            <a:pPr>
              <a:spcAft>
                <a:spcPts val="600"/>
              </a:spcAft>
            </a:pPr>
            <a:r>
              <a:rPr lang="sv-SE" sz="1600" b="1" spc="-20" dirty="0">
                <a:solidFill>
                  <a:schemeClr val="tx1">
                    <a:lumMod val="90000"/>
                    <a:lumOff val="10000"/>
                  </a:schemeClr>
                </a:solidFill>
              </a:rPr>
              <a:t>Om jag istället </a:t>
            </a:r>
            <a:r>
              <a:rPr lang="sv-SE" sz="1600" spc="-20" dirty="0">
                <a:solidFill>
                  <a:schemeClr val="tx1">
                    <a:lumMod val="90000"/>
                    <a:lumOff val="10000"/>
                  </a:schemeClr>
                </a:solidFill>
              </a:rPr>
              <a:t>visar vem jag är, ger precis allt av mig själv, och blir väldigt personlig, så gör jag det också svårt för andra att avvisa mig. </a:t>
            </a:r>
          </a:p>
          <a:p>
            <a:pPr>
              <a:spcAft>
                <a:spcPts val="600"/>
              </a:spcAft>
            </a:pPr>
            <a:r>
              <a:rPr lang="sv-SE" sz="1600" spc="-20" dirty="0">
                <a:solidFill>
                  <a:schemeClr val="tx1">
                    <a:lumMod val="90000"/>
                    <a:lumOff val="10000"/>
                  </a:schemeClr>
                </a:solidFill>
              </a:rPr>
              <a:t>Om jag är rädd för att andra inte ska tycka om mig kanske jag ger tillbaka dubbelt, eller mer än det, när jag får något av någon annan. Om jag ger 100% öppenhet och kärlek till alla jag möter så måste de ju tycka om mig.  </a:t>
            </a:r>
          </a:p>
          <a:p>
            <a:endParaRPr lang="sv-SE" dirty="0"/>
          </a:p>
        </p:txBody>
      </p:sp>
      <p:sp>
        <p:nvSpPr>
          <p:cNvPr id="4" name="Platshållare för bildnummer 3"/>
          <p:cNvSpPr>
            <a:spLocks noGrp="1"/>
          </p:cNvSpPr>
          <p:nvPr>
            <p:ph type="sldNum" sz="quarter" idx="5"/>
          </p:nvPr>
        </p:nvSpPr>
        <p:spPr/>
        <p:txBody>
          <a:bodyPr/>
          <a:lstStyle/>
          <a:p>
            <a:fld id="{0989E3C7-28AE-4353-AAA8-F0D47A823C63}" type="slidenum">
              <a:rPr lang="sv-SE" smtClean="0"/>
              <a:t>11</a:t>
            </a:fld>
            <a:endParaRPr lang="sv-SE"/>
          </a:p>
        </p:txBody>
      </p:sp>
    </p:spTree>
    <p:extLst>
      <p:ext uri="{BB962C8B-B14F-4D97-AF65-F5344CB8AC3E}">
        <p14:creationId xmlns:p14="http://schemas.microsoft.com/office/powerpoint/2010/main" val="2418812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Ha bilderna utskrivna och fysiskt på plats i rummet. Ta ett bild-par i taget (enligt föregående sidor) och fråga deltagarna vilken bild de känner igen sig mest i. Placera en bild vid en vägg i rummet och den andra bilden på andra sidan av rummet och låt deltagarna placera sig vid den bild där de känner igen sig själva mest. Vill någon ställa sig i mitten eller någonstans mellan mitten och den ena bilden så är det okej. När alla har placerat sig får några eller alla (beroende på hur stor gruppen är) berätta varför de valde just den platsen.  Ta sedan och gör likadant med nästa bild-.par och slutligen med det sista bild-paret.</a:t>
            </a:r>
          </a:p>
        </p:txBody>
      </p:sp>
      <p:sp>
        <p:nvSpPr>
          <p:cNvPr id="4" name="Platshållare för bildnummer 3"/>
          <p:cNvSpPr>
            <a:spLocks noGrp="1"/>
          </p:cNvSpPr>
          <p:nvPr>
            <p:ph type="sldNum" sz="quarter" idx="5"/>
          </p:nvPr>
        </p:nvSpPr>
        <p:spPr/>
        <p:txBody>
          <a:bodyPr/>
          <a:lstStyle/>
          <a:p>
            <a:fld id="{E4C7C5DD-F4D9-1348-BE42-9BEBCDB072B3}" type="slidenum">
              <a:rPr lang="sv-SE" smtClean="0"/>
              <a:t>12</a:t>
            </a:fld>
            <a:endParaRPr lang="sv-SE"/>
          </a:p>
        </p:txBody>
      </p:sp>
    </p:spTree>
    <p:extLst>
      <p:ext uri="{BB962C8B-B14F-4D97-AF65-F5344CB8AC3E}">
        <p14:creationId xmlns:p14="http://schemas.microsoft.com/office/powerpoint/2010/main" val="2739999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Reflektera tillsammans efter att ni sett filmen.</a:t>
            </a:r>
          </a:p>
        </p:txBody>
      </p:sp>
      <p:sp>
        <p:nvSpPr>
          <p:cNvPr id="4" name="Platshållare för bildnummer 3"/>
          <p:cNvSpPr>
            <a:spLocks noGrp="1"/>
          </p:cNvSpPr>
          <p:nvPr>
            <p:ph type="sldNum" sz="quarter" idx="5"/>
          </p:nvPr>
        </p:nvSpPr>
        <p:spPr/>
        <p:txBody>
          <a:bodyPr/>
          <a:lstStyle/>
          <a:p>
            <a:fld id="{E4C7C5DD-F4D9-1348-BE42-9BEBCDB072B3}" type="slidenum">
              <a:rPr lang="sv-SE" smtClean="0"/>
              <a:t>18</a:t>
            </a:fld>
            <a:endParaRPr lang="sv-SE"/>
          </a:p>
        </p:txBody>
      </p:sp>
    </p:spTree>
    <p:extLst>
      <p:ext uri="{BB962C8B-B14F-4D97-AF65-F5344CB8AC3E}">
        <p14:creationId xmlns:p14="http://schemas.microsoft.com/office/powerpoint/2010/main" val="1497404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Reflektera tillsammans efter att ni sett filmen.</a:t>
            </a:r>
          </a:p>
        </p:txBody>
      </p:sp>
      <p:sp>
        <p:nvSpPr>
          <p:cNvPr id="4" name="Platshållare för bildnummer 3"/>
          <p:cNvSpPr>
            <a:spLocks noGrp="1"/>
          </p:cNvSpPr>
          <p:nvPr>
            <p:ph type="sldNum" sz="quarter" idx="5"/>
          </p:nvPr>
        </p:nvSpPr>
        <p:spPr/>
        <p:txBody>
          <a:bodyPr/>
          <a:lstStyle/>
          <a:p>
            <a:fld id="{E4C7C5DD-F4D9-1348-BE42-9BEBCDB072B3}" type="slidenum">
              <a:rPr lang="sv-SE" smtClean="0"/>
              <a:t>19</a:t>
            </a:fld>
            <a:endParaRPr lang="sv-SE"/>
          </a:p>
        </p:txBody>
      </p:sp>
    </p:spTree>
    <p:extLst>
      <p:ext uri="{BB962C8B-B14F-4D97-AF65-F5344CB8AC3E}">
        <p14:creationId xmlns:p14="http://schemas.microsoft.com/office/powerpoint/2010/main" val="2630773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Reflektera tillsammans efter att ni sett filmen. </a:t>
            </a:r>
          </a:p>
        </p:txBody>
      </p:sp>
      <p:sp>
        <p:nvSpPr>
          <p:cNvPr id="4" name="Platshållare för bildnummer 3"/>
          <p:cNvSpPr>
            <a:spLocks noGrp="1"/>
          </p:cNvSpPr>
          <p:nvPr>
            <p:ph type="sldNum" sz="quarter" idx="5"/>
          </p:nvPr>
        </p:nvSpPr>
        <p:spPr/>
        <p:txBody>
          <a:bodyPr/>
          <a:lstStyle/>
          <a:p>
            <a:fld id="{E4C7C5DD-F4D9-1348-BE42-9BEBCDB072B3}" type="slidenum">
              <a:rPr lang="sv-SE" smtClean="0"/>
              <a:t>20</a:t>
            </a:fld>
            <a:endParaRPr lang="sv-SE"/>
          </a:p>
        </p:txBody>
      </p:sp>
    </p:spTree>
    <p:extLst>
      <p:ext uri="{BB962C8B-B14F-4D97-AF65-F5344CB8AC3E}">
        <p14:creationId xmlns:p14="http://schemas.microsoft.com/office/powerpoint/2010/main" val="2203010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Dela ut stora färgglada ark till deltagarna (ett per team) och pyssel-material. Tala om för deltagarna att de ska få visualisera hur de vill ha det i sitt team när det gäller psykologisk trygghet. Tala även om att du kommer ta hand om tavlan när de är klara och lämna tillbaka den om sex månader. Det blir då en naturlig uppföljning och påminnelse om det viktiga teamarbetet. </a:t>
            </a:r>
          </a:p>
        </p:txBody>
      </p:sp>
      <p:sp>
        <p:nvSpPr>
          <p:cNvPr id="4" name="Platshållare för bildnummer 3"/>
          <p:cNvSpPr>
            <a:spLocks noGrp="1"/>
          </p:cNvSpPr>
          <p:nvPr>
            <p:ph type="sldNum" sz="quarter" idx="5"/>
          </p:nvPr>
        </p:nvSpPr>
        <p:spPr/>
        <p:txBody>
          <a:bodyPr/>
          <a:lstStyle/>
          <a:p>
            <a:fld id="{E4C7C5DD-F4D9-1348-BE42-9BEBCDB072B3}" type="slidenum">
              <a:rPr lang="sv-SE" smtClean="0"/>
              <a:t>21</a:t>
            </a:fld>
            <a:endParaRPr lang="sv-SE"/>
          </a:p>
        </p:txBody>
      </p:sp>
    </p:spTree>
    <p:extLst>
      <p:ext uri="{BB962C8B-B14F-4D97-AF65-F5344CB8AC3E}">
        <p14:creationId xmlns:p14="http://schemas.microsoft.com/office/powerpoint/2010/main" val="19024509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emf"/><Relationship Id="rId12" Type="http://schemas.openxmlformats.org/officeDocument/2006/relationships/image" Target="../media/image15.emf"/><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emf"/><Relationship Id="rId11" Type="http://schemas.openxmlformats.org/officeDocument/2006/relationships/image" Target="../media/image14.emf"/><Relationship Id="rId5" Type="http://schemas.openxmlformats.org/officeDocument/2006/relationships/image" Target="../media/image7.png"/><Relationship Id="rId10" Type="http://schemas.openxmlformats.org/officeDocument/2006/relationships/image" Target="../media/image13.emf"/><Relationship Id="rId4" Type="http://schemas.openxmlformats.org/officeDocument/2006/relationships/image" Target="../media/image6.png"/><Relationship Id="rId9" Type="http://schemas.openxmlformats.org/officeDocument/2006/relationships/image" Target="../media/image12.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8.emf"/><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8.emf"/><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8.emf"/><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3.png"/><Relationship Id="rId7" Type="http://schemas.openxmlformats.org/officeDocument/2006/relationships/image" Target="../media/image12.emf"/><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emf"/><Relationship Id="rId10" Type="http://schemas.openxmlformats.org/officeDocument/2006/relationships/image" Target="../media/image16.emf"/><Relationship Id="rId4" Type="http://schemas.openxmlformats.org/officeDocument/2006/relationships/image" Target="../media/image9.emf"/><Relationship Id="rId9" Type="http://schemas.openxmlformats.org/officeDocument/2006/relationships/image" Target="../media/image14.e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tart">
    <p:bg>
      <p:bgPr>
        <a:solidFill>
          <a:schemeClr val="accent1"/>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E6B0BB92-BF64-EA40-9431-431E583756BC}"/>
              </a:ext>
            </a:extLst>
          </p:cNvPr>
          <p:cNvSpPr/>
          <p:nvPr userDrawn="1"/>
        </p:nvSpPr>
        <p:spPr>
          <a:xfrm>
            <a:off x="6239435" y="6066454"/>
            <a:ext cx="5782236" cy="6459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Bildobjekt 8">
            <a:extLst>
              <a:ext uri="{FF2B5EF4-FFF2-40B4-BE49-F238E27FC236}">
                <a16:creationId xmlns:a16="http://schemas.microsoft.com/office/drawing/2014/main" id="{C858E219-4E6D-4932-AA5D-6A3481107EA6}"/>
              </a:ext>
            </a:extLst>
          </p:cNvPr>
          <p:cNvPicPr>
            <a:picLocks noChangeAspect="1"/>
          </p:cNvPicPr>
          <p:nvPr/>
        </p:nvPicPr>
        <p:blipFill rotWithShape="1">
          <a:blip r:embed="rId2">
            <a:alphaModFix amt="15000"/>
            <a:extLst>
              <a:ext uri="{28A0092B-C50C-407E-A947-70E740481C1C}">
                <a14:useLocalDpi xmlns:a14="http://schemas.microsoft.com/office/drawing/2010/main" val="0"/>
              </a:ext>
            </a:extLst>
          </a:blip>
          <a:srcRect l="17109" t="28708"/>
          <a:stretch/>
        </p:blipFill>
        <p:spPr>
          <a:xfrm>
            <a:off x="-1" y="0"/>
            <a:ext cx="4121077" cy="3428998"/>
          </a:xfrm>
          <a:prstGeom prst="rect">
            <a:avLst/>
          </a:prstGeom>
        </p:spPr>
      </p:pic>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4255644" y="2493628"/>
            <a:ext cx="5599074" cy="1311128"/>
          </a:xfrm>
        </p:spPr>
        <p:txBody>
          <a:bodyPr anchor="b">
            <a:noAutofit/>
          </a:bodyPr>
          <a:lstStyle>
            <a:lvl1pPr algn="l">
              <a:lnSpc>
                <a:spcPct val="100000"/>
              </a:lnSpc>
              <a:defRPr sz="4400" b="1">
                <a:solidFill>
                  <a:schemeClr val="bg1"/>
                </a:solidFill>
              </a:defRPr>
            </a:lvl1pPr>
          </a:lstStyle>
          <a:p>
            <a:r>
              <a:rPr lang="sv-SE" dirty="0"/>
              <a:t>Rubrik på en eller </a:t>
            </a:r>
            <a:br>
              <a:rPr lang="sv-SE" dirty="0"/>
            </a:br>
            <a:r>
              <a:rPr lang="sv-SE" dirty="0"/>
              <a:t>två rader</a:t>
            </a:r>
          </a:p>
        </p:txBody>
      </p:sp>
      <p:sp>
        <p:nvSpPr>
          <p:cNvPr id="3" name="Underrubrik 2">
            <a:extLst>
              <a:ext uri="{FF2B5EF4-FFF2-40B4-BE49-F238E27FC236}">
                <a16:creationId xmlns:a16="http://schemas.microsoft.com/office/drawing/2014/main" id="{47CDCF15-ABC8-4682-83AF-D8634F151B68}"/>
              </a:ext>
            </a:extLst>
          </p:cNvPr>
          <p:cNvSpPr>
            <a:spLocks noGrp="1"/>
          </p:cNvSpPr>
          <p:nvPr>
            <p:ph type="subTitle" idx="1" hasCustomPrompt="1"/>
          </p:nvPr>
        </p:nvSpPr>
        <p:spPr>
          <a:xfrm>
            <a:off x="4255645" y="3804757"/>
            <a:ext cx="5599074" cy="645902"/>
          </a:xfrm>
        </p:spPr>
        <p:txBody>
          <a:bodyPr>
            <a:noAutofit/>
          </a:bodyPr>
          <a:lstStyle>
            <a:lvl1pPr marL="0" indent="0" algn="l">
              <a:lnSpc>
                <a:spcPct val="100000"/>
              </a:lnSpc>
              <a:spcBef>
                <a:spcPts val="0"/>
              </a:spcBef>
              <a:buNone/>
              <a:defRPr sz="16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Underrubrik/Namn, Datum</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lvl1pPr>
              <a:defRPr>
                <a:solidFill>
                  <a:schemeClr val="bg1"/>
                </a:solidFill>
              </a:defRPr>
            </a:lvl1pPr>
          </a:lstStyle>
          <a:p>
            <a:fld id="{6661A35B-5759-402D-A031-2298209AB0E2}" type="datetimeFigureOut">
              <a:rPr lang="sv-SE" smtClean="0"/>
              <a:t>2022-03-29</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a:xfrm>
            <a:off x="1696358" y="6383924"/>
            <a:ext cx="3074123" cy="152846"/>
          </a:xfrm>
        </p:spPr>
        <p:txBody>
          <a:bodyPr/>
          <a:lstStyle>
            <a:lvl1pPr>
              <a:defRPr>
                <a:solidFill>
                  <a:schemeClr val="bg1"/>
                </a:solidFill>
              </a:defRPr>
            </a:lvl1pPr>
          </a:lstStyle>
          <a:p>
            <a:endParaRPr lang="sv-SE" dirty="0"/>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a:xfrm>
            <a:off x="4770481" y="6382883"/>
            <a:ext cx="1021520" cy="154931"/>
          </a:xfrm>
        </p:spPr>
        <p:txBody>
          <a:bodyPr/>
          <a:lstStyle>
            <a:lvl1pPr>
              <a:defRPr>
                <a:solidFill>
                  <a:schemeClr val="bg1"/>
                </a:solidFill>
              </a:defRPr>
            </a:lvl1pPr>
          </a:lstStyle>
          <a:p>
            <a:fld id="{CC95FCE1-8E5F-4560-B29E-7FB78EB7A839}" type="slidenum">
              <a:rPr lang="sv-SE" smtClean="0"/>
              <a:t>‹#›</a:t>
            </a:fld>
            <a:endParaRPr lang="sv-SE"/>
          </a:p>
        </p:txBody>
      </p:sp>
      <p:cxnSp>
        <p:nvCxnSpPr>
          <p:cNvPr id="13" name="Rak 12">
            <a:extLst>
              <a:ext uri="{FF2B5EF4-FFF2-40B4-BE49-F238E27FC236}">
                <a16:creationId xmlns:a16="http://schemas.microsoft.com/office/drawing/2014/main" id="{DE01E3FD-D40F-6442-A07D-6D3620166B7F}"/>
              </a:ext>
            </a:extLst>
          </p:cNvPr>
          <p:cNvCxnSpPr/>
          <p:nvPr userDrawn="1"/>
        </p:nvCxnSpPr>
        <p:spPr>
          <a:xfrm>
            <a:off x="10187189" y="6206705"/>
            <a:ext cx="0" cy="505651"/>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Bildobjekt 11">
            <a:extLst>
              <a:ext uri="{FF2B5EF4-FFF2-40B4-BE49-F238E27FC236}">
                <a16:creationId xmlns:a16="http://schemas.microsoft.com/office/drawing/2014/main" id="{76101342-B34F-3942-9C6B-969CD095A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69700" y="6245225"/>
            <a:ext cx="1364167" cy="394814"/>
          </a:xfrm>
          <a:prstGeom prst="rect">
            <a:avLst/>
          </a:prstGeom>
        </p:spPr>
      </p:pic>
      <p:pic>
        <p:nvPicPr>
          <p:cNvPr id="14" name="Bildobjekt 13">
            <a:extLst>
              <a:ext uri="{FF2B5EF4-FFF2-40B4-BE49-F238E27FC236}">
                <a16:creationId xmlns:a16="http://schemas.microsoft.com/office/drawing/2014/main" id="{D5D6B3AA-8347-F946-8A59-D2EFE154D45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90593" y="6205132"/>
            <a:ext cx="1508902" cy="534351"/>
          </a:xfrm>
          <a:prstGeom prst="rect">
            <a:avLst/>
          </a:prstGeom>
        </p:spPr>
      </p:pic>
      <p:cxnSp>
        <p:nvCxnSpPr>
          <p:cNvPr id="16" name="Rak 15">
            <a:extLst>
              <a:ext uri="{FF2B5EF4-FFF2-40B4-BE49-F238E27FC236}">
                <a16:creationId xmlns:a16="http://schemas.microsoft.com/office/drawing/2014/main" id="{DB944EA9-D209-5C40-9BC6-5571C874868B}"/>
              </a:ext>
            </a:extLst>
          </p:cNvPr>
          <p:cNvCxnSpPr>
            <a:cxnSpLocks/>
          </p:cNvCxnSpPr>
          <p:nvPr userDrawn="1"/>
        </p:nvCxnSpPr>
        <p:spPr>
          <a:xfrm>
            <a:off x="9246482" y="6245225"/>
            <a:ext cx="0" cy="4295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Bildobjekt 9">
            <a:extLst>
              <a:ext uri="{FF2B5EF4-FFF2-40B4-BE49-F238E27FC236}">
                <a16:creationId xmlns:a16="http://schemas.microsoft.com/office/drawing/2014/main" id="{B89A1100-F98A-AB42-BD98-E9E2E641F01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395633" y="6311473"/>
            <a:ext cx="2626038" cy="353209"/>
          </a:xfrm>
          <a:prstGeom prst="rect">
            <a:avLst/>
          </a:prstGeom>
        </p:spPr>
      </p:pic>
    </p:spTree>
    <p:extLst>
      <p:ext uri="{BB962C8B-B14F-4D97-AF65-F5344CB8AC3E}">
        <p14:creationId xmlns:p14="http://schemas.microsoft.com/office/powerpoint/2010/main" val="394441130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ild och rubrik">
    <p:spTree>
      <p:nvGrpSpPr>
        <p:cNvPr id="1" name=""/>
        <p:cNvGrpSpPr/>
        <p:nvPr/>
      </p:nvGrpSpPr>
      <p:grpSpPr>
        <a:xfrm>
          <a:off x="0" y="0"/>
          <a:ext cx="0" cy="0"/>
          <a:chOff x="0" y="0"/>
          <a:chExt cx="0" cy="0"/>
        </a:xfrm>
      </p:grpSpPr>
      <p:sp>
        <p:nvSpPr>
          <p:cNvPr id="7" name="Platshållare för bild 9">
            <a:extLst>
              <a:ext uri="{FF2B5EF4-FFF2-40B4-BE49-F238E27FC236}">
                <a16:creationId xmlns:a16="http://schemas.microsoft.com/office/drawing/2014/main" id="{6437C3FB-B590-43F3-8686-17D11169DEC7}"/>
              </a:ext>
            </a:extLst>
          </p:cNvPr>
          <p:cNvSpPr>
            <a:spLocks noGrp="1"/>
          </p:cNvSpPr>
          <p:nvPr>
            <p:ph type="pic" sz="quarter" idx="13" hasCustomPrompt="1"/>
          </p:nvPr>
        </p:nvSpPr>
        <p:spPr>
          <a:xfrm>
            <a:off x="345601" y="0"/>
            <a:ext cx="11846400" cy="6858000"/>
          </a:xfrm>
        </p:spPr>
        <p:txBody>
          <a:bodyPr tIns="0" bIns="1800000" anchor="ctr" anchorCtr="0">
            <a:normAutofit/>
          </a:bodyPr>
          <a:lstStyle>
            <a:lvl1pPr marL="0" indent="0" algn="ctr">
              <a:buNone/>
              <a:defRPr sz="1800"/>
            </a:lvl1pPr>
          </a:lstStyle>
          <a:p>
            <a:r>
              <a:rPr lang="sv-SE" dirty="0"/>
              <a:t>Klicka på ikonen för att </a:t>
            </a:r>
            <a:br>
              <a:rPr lang="sv-SE" dirty="0"/>
            </a:br>
            <a:r>
              <a:rPr lang="sv-SE" dirty="0"/>
              <a:t>lägga till en bild</a:t>
            </a:r>
          </a:p>
        </p:txBody>
      </p:sp>
      <p:sp>
        <p:nvSpPr>
          <p:cNvPr id="3" name="Platshållare för datum 2">
            <a:extLst>
              <a:ext uri="{FF2B5EF4-FFF2-40B4-BE49-F238E27FC236}">
                <a16:creationId xmlns:a16="http://schemas.microsoft.com/office/drawing/2014/main" id="{70C0FFDE-20E1-4E05-AD5B-876993A14B78}"/>
              </a:ext>
            </a:extLst>
          </p:cNvPr>
          <p:cNvSpPr>
            <a:spLocks noGrp="1"/>
          </p:cNvSpPr>
          <p:nvPr>
            <p:ph type="dt" sz="half" idx="10"/>
          </p:nvPr>
        </p:nvSpPr>
        <p:spPr/>
        <p:txBody>
          <a:bodyPr/>
          <a:lstStyle>
            <a:lvl1pPr>
              <a:defRPr>
                <a:solidFill>
                  <a:schemeClr val="bg1"/>
                </a:solidFill>
              </a:defRPr>
            </a:lvl1pPr>
          </a:lstStyle>
          <a:p>
            <a:fld id="{6661A35B-5759-402D-A031-2298209AB0E2}" type="datetimeFigureOut">
              <a:rPr lang="sv-SE" smtClean="0"/>
              <a:t>2022-03-29</a:t>
            </a:fld>
            <a:endParaRPr lang="sv-SE"/>
          </a:p>
        </p:txBody>
      </p:sp>
      <p:sp>
        <p:nvSpPr>
          <p:cNvPr id="4" name="Platshållare för sidfot 3">
            <a:extLst>
              <a:ext uri="{FF2B5EF4-FFF2-40B4-BE49-F238E27FC236}">
                <a16:creationId xmlns:a16="http://schemas.microsoft.com/office/drawing/2014/main" id="{9C658C64-0CC7-478A-AC17-30210252F9E4}"/>
              </a:ext>
            </a:extLst>
          </p:cNvPr>
          <p:cNvSpPr>
            <a:spLocks noGrp="1"/>
          </p:cNvSpPr>
          <p:nvPr>
            <p:ph type="ftr" sz="quarter" idx="11"/>
          </p:nvPr>
        </p:nvSpPr>
        <p:spPr/>
        <p:txBody>
          <a:bodyPr/>
          <a:lstStyle>
            <a:lvl1pPr>
              <a:defRPr>
                <a:solidFill>
                  <a:schemeClr val="bg1"/>
                </a:solidFill>
              </a:defRPr>
            </a:lvl1pPr>
          </a:lstStyle>
          <a:p>
            <a:endParaRPr lang="sv-SE"/>
          </a:p>
        </p:txBody>
      </p:sp>
      <p:sp>
        <p:nvSpPr>
          <p:cNvPr id="5" name="Platshållare för bildnummer 4">
            <a:extLst>
              <a:ext uri="{FF2B5EF4-FFF2-40B4-BE49-F238E27FC236}">
                <a16:creationId xmlns:a16="http://schemas.microsoft.com/office/drawing/2014/main" id="{FBD27019-FF78-4832-9008-F432E9C3B22A}"/>
              </a:ext>
            </a:extLst>
          </p:cNvPr>
          <p:cNvSpPr>
            <a:spLocks noGrp="1"/>
          </p:cNvSpPr>
          <p:nvPr>
            <p:ph type="sldNum" sz="quarter" idx="12"/>
          </p:nvPr>
        </p:nvSpPr>
        <p:spPr/>
        <p:txBody>
          <a:bodyPr/>
          <a:lstStyle>
            <a:lvl1pPr>
              <a:defRPr>
                <a:solidFill>
                  <a:schemeClr val="bg1"/>
                </a:solidFill>
              </a:defRPr>
            </a:lvl1pPr>
          </a:lstStyle>
          <a:p>
            <a:fld id="{CC95FCE1-8E5F-4560-B29E-7FB78EB7A839}" type="slidenum">
              <a:rPr lang="sv-SE" smtClean="0"/>
              <a:t>‹#›</a:t>
            </a:fld>
            <a:endParaRPr lang="sv-SE"/>
          </a:p>
        </p:txBody>
      </p:sp>
      <p:sp>
        <p:nvSpPr>
          <p:cNvPr id="8" name="Rubrik 1">
            <a:extLst>
              <a:ext uri="{FF2B5EF4-FFF2-40B4-BE49-F238E27FC236}">
                <a16:creationId xmlns:a16="http://schemas.microsoft.com/office/drawing/2014/main" id="{118C7873-AD9A-4598-BEE2-3ED782562B05}"/>
              </a:ext>
            </a:extLst>
          </p:cNvPr>
          <p:cNvSpPr>
            <a:spLocks noGrp="1"/>
          </p:cNvSpPr>
          <p:nvPr>
            <p:ph type="title" hasCustomPrompt="1"/>
          </p:nvPr>
        </p:nvSpPr>
        <p:spPr>
          <a:xfrm>
            <a:off x="3348465" y="617055"/>
            <a:ext cx="5495070" cy="1325563"/>
          </a:xfrm>
        </p:spPr>
        <p:txBody>
          <a:bodyPr anchor="b" anchorCtr="0">
            <a:noAutofit/>
          </a:bodyPr>
          <a:lstStyle>
            <a:lvl1pPr>
              <a:defRPr sz="2800"/>
            </a:lvl1pPr>
          </a:lstStyle>
          <a:p>
            <a:r>
              <a:rPr lang="sv-SE" dirty="0"/>
              <a:t>Rubrik i svart/vitt placeras fritt på bilden där den passar</a:t>
            </a:r>
          </a:p>
        </p:txBody>
      </p:sp>
      <p:sp>
        <p:nvSpPr>
          <p:cNvPr id="9" name="Rektangel 8">
            <a:extLst>
              <a:ext uri="{FF2B5EF4-FFF2-40B4-BE49-F238E27FC236}">
                <a16:creationId xmlns:a16="http://schemas.microsoft.com/office/drawing/2014/main" id="{7BBAB7C4-34CF-4F5D-8C3D-27B38F9E8CF0}"/>
              </a:ext>
            </a:extLst>
          </p:cNvPr>
          <p:cNvSpPr/>
          <p:nvPr/>
        </p:nvSpPr>
        <p:spPr>
          <a:xfrm>
            <a:off x="1" y="0"/>
            <a:ext cx="3455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749380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törre innehåll">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17055415-C399-4877-B646-A2D63B23A56C}"/>
              </a:ext>
            </a:extLst>
          </p:cNvPr>
          <p:cNvSpPr>
            <a:spLocks noGrp="1"/>
          </p:cNvSpPr>
          <p:nvPr>
            <p:ph type="dt" sz="half" idx="10"/>
          </p:nvPr>
        </p:nvSpPr>
        <p:spPr/>
        <p:txBody>
          <a:bodyPr/>
          <a:lstStyle/>
          <a:p>
            <a:fld id="{6661A35B-5759-402D-A031-2298209AB0E2}" type="datetimeFigureOut">
              <a:rPr lang="sv-SE" smtClean="0"/>
              <a:t>2022-03-29</a:t>
            </a:fld>
            <a:endParaRPr lang="sv-SE"/>
          </a:p>
        </p:txBody>
      </p:sp>
      <p:sp>
        <p:nvSpPr>
          <p:cNvPr id="3" name="Platshållare för sidfot 2">
            <a:extLst>
              <a:ext uri="{FF2B5EF4-FFF2-40B4-BE49-F238E27FC236}">
                <a16:creationId xmlns:a16="http://schemas.microsoft.com/office/drawing/2014/main" id="{EF62413D-730B-4EBD-B9C6-E6B147E9DB2F}"/>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A3D275AC-7ABB-49A4-BADA-267D495A831F}"/>
              </a:ext>
            </a:extLst>
          </p:cNvPr>
          <p:cNvSpPr>
            <a:spLocks noGrp="1"/>
          </p:cNvSpPr>
          <p:nvPr>
            <p:ph type="sldNum" sz="quarter" idx="12"/>
          </p:nvPr>
        </p:nvSpPr>
        <p:spPr/>
        <p:txBody>
          <a:bodyPr/>
          <a:lstStyle/>
          <a:p>
            <a:fld id="{CC95FCE1-8E5F-4560-B29E-7FB78EB7A839}" type="slidenum">
              <a:rPr lang="sv-SE" smtClean="0"/>
              <a:t>‹#›</a:t>
            </a:fld>
            <a:endParaRPr lang="sv-SE"/>
          </a:p>
        </p:txBody>
      </p:sp>
      <p:sp>
        <p:nvSpPr>
          <p:cNvPr id="6" name="Platshållare för innehåll 2">
            <a:extLst>
              <a:ext uri="{FF2B5EF4-FFF2-40B4-BE49-F238E27FC236}">
                <a16:creationId xmlns:a16="http://schemas.microsoft.com/office/drawing/2014/main" id="{241C9948-CE84-42C5-B2F5-861912055175}"/>
              </a:ext>
            </a:extLst>
          </p:cNvPr>
          <p:cNvSpPr>
            <a:spLocks noGrp="1"/>
          </p:cNvSpPr>
          <p:nvPr>
            <p:ph sz="half" idx="14" hasCustomPrompt="1"/>
          </p:nvPr>
        </p:nvSpPr>
        <p:spPr>
          <a:xfrm>
            <a:off x="1800000" y="1134737"/>
            <a:ext cx="8062457" cy="4589261"/>
          </a:xfrm>
        </p:spPr>
        <p:txBody>
          <a:bodyPr>
            <a:noAutofit/>
          </a:bodyPr>
          <a:lstStyle>
            <a:lvl1pPr marL="0" indent="0">
              <a:buNone/>
              <a:defRPr sz="2000"/>
            </a:lvl1pPr>
            <a:lvl2pPr>
              <a:defRPr sz="1800"/>
            </a:lvl2pPr>
            <a:lvl3pPr>
              <a:defRPr sz="1600"/>
            </a:lvl3pPr>
          </a:lstStyle>
          <a:p>
            <a:pPr lvl="0"/>
            <a:r>
              <a:rPr lang="sv-SE" dirty="0"/>
              <a:t>Innehåll med grafik som t ex tabell eller diagram</a:t>
            </a:r>
          </a:p>
        </p:txBody>
      </p:sp>
      <p:sp>
        <p:nvSpPr>
          <p:cNvPr id="8" name="Rektangel 7">
            <a:extLst>
              <a:ext uri="{FF2B5EF4-FFF2-40B4-BE49-F238E27FC236}">
                <a16:creationId xmlns:a16="http://schemas.microsoft.com/office/drawing/2014/main" id="{7BC50C73-2857-465E-A01E-727A200B1112}"/>
              </a:ext>
            </a:extLst>
          </p:cNvPr>
          <p:cNvSpPr/>
          <p:nvPr/>
        </p:nvSpPr>
        <p:spPr>
          <a:xfrm>
            <a:off x="1" y="0"/>
            <a:ext cx="3455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9374555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om">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808603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9059021"/>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vslut">
    <p:bg>
      <p:bgPr>
        <a:solidFill>
          <a:schemeClr val="accent1"/>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8302B766-1A21-4681-B97B-01C97262C002}"/>
              </a:ext>
            </a:extLst>
          </p:cNvPr>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datum 4">
            <a:extLst>
              <a:ext uri="{FF2B5EF4-FFF2-40B4-BE49-F238E27FC236}">
                <a16:creationId xmlns:a16="http://schemas.microsoft.com/office/drawing/2014/main" id="{B710450C-1CB8-48CB-BBC9-7DC124B22122}"/>
              </a:ext>
            </a:extLst>
          </p:cNvPr>
          <p:cNvSpPr>
            <a:spLocks noGrp="1"/>
          </p:cNvSpPr>
          <p:nvPr>
            <p:ph type="dt" sz="half" idx="10"/>
          </p:nvPr>
        </p:nvSpPr>
        <p:spPr/>
        <p:txBody>
          <a:bodyPr/>
          <a:lstStyle>
            <a:lvl1pPr>
              <a:defRPr>
                <a:solidFill>
                  <a:schemeClr val="bg1"/>
                </a:solidFill>
              </a:defRPr>
            </a:lvl1pPr>
          </a:lstStyle>
          <a:p>
            <a:fld id="{6661A35B-5759-402D-A031-2298209AB0E2}" type="datetimeFigureOut">
              <a:rPr lang="sv-SE" smtClean="0"/>
              <a:t>2022-03-29</a:t>
            </a:fld>
            <a:endParaRPr lang="sv-SE"/>
          </a:p>
        </p:txBody>
      </p:sp>
      <p:sp>
        <p:nvSpPr>
          <p:cNvPr id="6" name="Platshållare för sidfot 5">
            <a:extLst>
              <a:ext uri="{FF2B5EF4-FFF2-40B4-BE49-F238E27FC236}">
                <a16:creationId xmlns:a16="http://schemas.microsoft.com/office/drawing/2014/main" id="{E466EFA4-20AE-4AD4-B435-6B0C7A76D4F2}"/>
              </a:ext>
            </a:extLst>
          </p:cNvPr>
          <p:cNvSpPr>
            <a:spLocks noGrp="1"/>
          </p:cNvSpPr>
          <p:nvPr>
            <p:ph type="ftr" sz="quarter" idx="11"/>
          </p:nvPr>
        </p:nvSpPr>
        <p:spPr/>
        <p:txBody>
          <a:bodyPr/>
          <a:lstStyle>
            <a:lvl1pPr>
              <a:defRPr>
                <a:solidFill>
                  <a:schemeClr val="bg1"/>
                </a:solidFill>
              </a:defRPr>
            </a:lvl1pPr>
          </a:lstStyle>
          <a:p>
            <a:endParaRPr lang="sv-SE"/>
          </a:p>
        </p:txBody>
      </p:sp>
      <p:sp>
        <p:nvSpPr>
          <p:cNvPr id="7" name="Platshållare för bildnummer 6">
            <a:extLst>
              <a:ext uri="{FF2B5EF4-FFF2-40B4-BE49-F238E27FC236}">
                <a16:creationId xmlns:a16="http://schemas.microsoft.com/office/drawing/2014/main" id="{07F53102-507D-4A65-80DF-48F934CE2983}"/>
              </a:ext>
            </a:extLst>
          </p:cNvPr>
          <p:cNvSpPr>
            <a:spLocks noGrp="1"/>
          </p:cNvSpPr>
          <p:nvPr>
            <p:ph type="sldNum" sz="quarter" idx="12"/>
          </p:nvPr>
        </p:nvSpPr>
        <p:spPr/>
        <p:txBody>
          <a:bodyPr/>
          <a:lstStyle>
            <a:lvl1pPr>
              <a:defRPr>
                <a:solidFill>
                  <a:schemeClr val="bg1"/>
                </a:solidFill>
              </a:defRPr>
            </a:lvl1pPr>
          </a:lstStyle>
          <a:p>
            <a:fld id="{CC95FCE1-8E5F-4560-B29E-7FB78EB7A839}" type="slidenum">
              <a:rPr lang="sv-SE" smtClean="0"/>
              <a:t>‹#›</a:t>
            </a:fld>
            <a:endParaRPr lang="sv-SE"/>
          </a:p>
        </p:txBody>
      </p:sp>
      <p:pic>
        <p:nvPicPr>
          <p:cNvPr id="8" name="Bildobjekt 7">
            <a:extLst>
              <a:ext uri="{FF2B5EF4-FFF2-40B4-BE49-F238E27FC236}">
                <a16:creationId xmlns:a16="http://schemas.microsoft.com/office/drawing/2014/main" id="{01505DD5-2D9F-4AA5-8E4B-961FE767EB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4713" y="2898400"/>
            <a:ext cx="3422574" cy="990553"/>
          </a:xfrm>
          <a:prstGeom prst="rect">
            <a:avLst/>
          </a:prstGeom>
        </p:spPr>
      </p:pic>
      <p:sp>
        <p:nvSpPr>
          <p:cNvPr id="12" name="Rektangel 11">
            <a:extLst>
              <a:ext uri="{FF2B5EF4-FFF2-40B4-BE49-F238E27FC236}">
                <a16:creationId xmlns:a16="http://schemas.microsoft.com/office/drawing/2014/main" id="{1696AB1E-9D21-E54C-A93E-EB25F51C91AC}"/>
              </a:ext>
            </a:extLst>
          </p:cNvPr>
          <p:cNvSpPr/>
          <p:nvPr userDrawn="1"/>
        </p:nvSpPr>
        <p:spPr>
          <a:xfrm>
            <a:off x="10105795" y="0"/>
            <a:ext cx="1457599" cy="1482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3" name="Bildobjekt 12">
            <a:extLst>
              <a:ext uri="{FF2B5EF4-FFF2-40B4-BE49-F238E27FC236}">
                <a16:creationId xmlns:a16="http://schemas.microsoft.com/office/drawing/2014/main" id="{FB13B876-829A-4846-9E62-DE2C7EFDAF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67525" y="314196"/>
            <a:ext cx="1134140" cy="958407"/>
          </a:xfrm>
          <a:prstGeom prst="rect">
            <a:avLst/>
          </a:prstGeom>
        </p:spPr>
      </p:pic>
    </p:spTree>
    <p:extLst>
      <p:ext uri="{BB962C8B-B14F-4D97-AF65-F5344CB8AC3E}">
        <p14:creationId xmlns:p14="http://schemas.microsoft.com/office/powerpoint/2010/main" val="5036575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om layout">
    <p:spTree>
      <p:nvGrpSpPr>
        <p:cNvPr id="1" name=""/>
        <p:cNvGrpSpPr/>
        <p:nvPr/>
      </p:nvGrpSpPr>
      <p:grpSpPr>
        <a:xfrm>
          <a:off x="0" y="0"/>
          <a:ext cx="0" cy="0"/>
          <a:chOff x="0" y="0"/>
          <a:chExt cx="0" cy="0"/>
        </a:xfrm>
      </p:grpSpPr>
      <p:cxnSp>
        <p:nvCxnSpPr>
          <p:cNvPr id="2" name="Rak 1">
            <a:extLst>
              <a:ext uri="{FF2B5EF4-FFF2-40B4-BE49-F238E27FC236}">
                <a16:creationId xmlns:a16="http://schemas.microsoft.com/office/drawing/2014/main" id="{8CD6B4D6-B5AB-FD41-B8E5-4E72A9993917}"/>
              </a:ext>
            </a:extLst>
          </p:cNvPr>
          <p:cNvCxnSpPr/>
          <p:nvPr userDrawn="1"/>
        </p:nvCxnSpPr>
        <p:spPr>
          <a:xfrm>
            <a:off x="0" y="6349097"/>
            <a:ext cx="1219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0269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Rubrik och innehåll">
    <p:spTree>
      <p:nvGrpSpPr>
        <p:cNvPr id="1" name=""/>
        <p:cNvGrpSpPr/>
        <p:nvPr/>
      </p:nvGrpSpPr>
      <p:grpSpPr>
        <a:xfrm>
          <a:off x="0" y="0"/>
          <a:ext cx="0" cy="0"/>
          <a:chOff x="0" y="0"/>
          <a:chExt cx="0" cy="0"/>
        </a:xfrm>
      </p:grpSpPr>
      <p:sp>
        <p:nvSpPr>
          <p:cNvPr id="2" name="Rubrik 1" title="Rubrik"/>
          <p:cNvSpPr>
            <a:spLocks noGrp="1"/>
          </p:cNvSpPr>
          <p:nvPr>
            <p:ph type="title" hasCustomPrompt="1"/>
          </p:nvPr>
        </p:nvSpPr>
        <p:spPr>
          <a:xfrm>
            <a:off x="607428" y="111634"/>
            <a:ext cx="10888469" cy="1143000"/>
          </a:xfrm>
        </p:spPr>
        <p:txBody>
          <a:bodyPr/>
          <a:lstStyle>
            <a:lvl1pPr>
              <a:defRPr baseline="0"/>
            </a:lvl1pPr>
          </a:lstStyle>
          <a:p>
            <a:r>
              <a:rPr lang="sv-SE" dirty="0"/>
              <a:t>Rubrik</a:t>
            </a:r>
          </a:p>
        </p:txBody>
      </p:sp>
      <p:sp>
        <p:nvSpPr>
          <p:cNvPr id="7" name="Platshållare för text 6" title="Text"/>
          <p:cNvSpPr>
            <a:spLocks noGrp="1"/>
          </p:cNvSpPr>
          <p:nvPr>
            <p:ph type="body" sz="quarter" idx="12"/>
          </p:nvPr>
        </p:nvSpPr>
        <p:spPr>
          <a:xfrm>
            <a:off x="607858" y="1355602"/>
            <a:ext cx="8640234" cy="4703446"/>
          </a:xfrm>
        </p:spPr>
        <p:txBody>
          <a:bodyPr/>
          <a:lstStyle>
            <a:lvl3pPr>
              <a:defRPr sz="1620"/>
            </a:lvl3pPr>
          </a:lstStyle>
          <a:p>
            <a:pPr lvl="0"/>
            <a:r>
              <a:rPr lang="sv-SE"/>
              <a:t>Redigera format för bakgrundstext</a:t>
            </a:r>
          </a:p>
          <a:p>
            <a:pPr lvl="1"/>
            <a:r>
              <a:rPr lang="sv-SE"/>
              <a:t>Nivå två</a:t>
            </a:r>
          </a:p>
          <a:p>
            <a:pPr lvl="2"/>
            <a:r>
              <a:rPr lang="sv-SE"/>
              <a:t>Nivå tre</a:t>
            </a:r>
          </a:p>
        </p:txBody>
      </p:sp>
      <p:cxnSp>
        <p:nvCxnSpPr>
          <p:cNvPr id="4" name="Rak 3">
            <a:extLst>
              <a:ext uri="{FF2B5EF4-FFF2-40B4-BE49-F238E27FC236}">
                <a16:creationId xmlns:a16="http://schemas.microsoft.com/office/drawing/2014/main" id="{DB3A38F6-B6DC-D847-8C4B-612F817A8C7F}"/>
              </a:ext>
            </a:extLst>
          </p:cNvPr>
          <p:cNvCxnSpPr/>
          <p:nvPr userDrawn="1"/>
        </p:nvCxnSpPr>
        <p:spPr>
          <a:xfrm>
            <a:off x="0" y="6349097"/>
            <a:ext cx="1219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46097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Rubri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3216000" y="2433976"/>
            <a:ext cx="5760000" cy="1311128"/>
          </a:xfrm>
        </p:spPr>
        <p:txBody>
          <a:bodyPr anchor="ctr" anchorCtr="0">
            <a:noAutofit/>
          </a:bodyPr>
          <a:lstStyle>
            <a:lvl1pPr algn="l">
              <a:lnSpc>
                <a:spcPct val="100000"/>
              </a:lnSpc>
              <a:defRPr sz="4400" b="1">
                <a:solidFill>
                  <a:schemeClr val="tx1"/>
                </a:solidFill>
              </a:defRPr>
            </a:lvl1pPr>
          </a:lstStyle>
          <a:p>
            <a:r>
              <a:rPr lang="sv-SE" dirty="0"/>
              <a:t>Rubrik på en eller </a:t>
            </a:r>
            <a:br>
              <a:rPr lang="sv-SE" dirty="0"/>
            </a:br>
            <a:r>
              <a:rPr lang="sv-SE" dirty="0"/>
              <a:t>två rader</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a:xfrm>
            <a:off x="674838" y="6384966"/>
            <a:ext cx="1021520" cy="152845"/>
          </a:xfrm>
          <a:prstGeom prst="rect">
            <a:avLst/>
          </a:prstGeom>
        </p:spPr>
        <p:txBody>
          <a:bodyPr/>
          <a:lstStyle/>
          <a:p>
            <a:fld id="{6661A35B-5759-402D-A031-2298209AB0E2}" type="datetimeFigureOut">
              <a:rPr lang="sv-SE" smtClean="0"/>
              <a:t>2022-03-29</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a:xfrm>
            <a:off x="1696358" y="6383923"/>
            <a:ext cx="3751641" cy="154931"/>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a:xfrm>
            <a:off x="5447999" y="6383923"/>
            <a:ext cx="1296002" cy="153888"/>
          </a:xfrm>
          <a:prstGeom prst="rect">
            <a:avLst/>
          </a:prstGeom>
        </p:spPr>
        <p:txBody>
          <a:bodyPr/>
          <a:lstStyle/>
          <a:p>
            <a:fld id="{CC95FCE1-8E5F-4560-B29E-7FB78EB7A839}" type="slidenum">
              <a:rPr lang="sv-SE" smtClean="0"/>
              <a:t>‹#›</a:t>
            </a:fld>
            <a:endParaRPr lang="sv-SE"/>
          </a:p>
        </p:txBody>
      </p:sp>
      <p:sp>
        <p:nvSpPr>
          <p:cNvPr id="3" name="Rektangel 2">
            <a:extLst>
              <a:ext uri="{FF2B5EF4-FFF2-40B4-BE49-F238E27FC236}">
                <a16:creationId xmlns:a16="http://schemas.microsoft.com/office/drawing/2014/main" id="{FFF31AE7-D880-407A-9C88-13783A4EC040}"/>
              </a:ext>
            </a:extLst>
          </p:cNvPr>
          <p:cNvSpPr/>
          <p:nvPr/>
        </p:nvSpPr>
        <p:spPr>
          <a:xfrm>
            <a:off x="1" y="0"/>
            <a:ext cx="3455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466840167"/>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En rubrik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A735114-FF72-44A1-A510-3F846FC92CAF}"/>
              </a:ext>
            </a:extLst>
          </p:cNvPr>
          <p:cNvSpPr>
            <a:spLocks noGrp="1"/>
          </p:cNvSpPr>
          <p:nvPr>
            <p:ph type="title" hasCustomPrompt="1"/>
          </p:nvPr>
        </p:nvSpPr>
        <p:spPr>
          <a:xfrm>
            <a:off x="2496809" y="972000"/>
            <a:ext cx="7200000" cy="1325563"/>
          </a:xfrm>
        </p:spPr>
        <p:txBody>
          <a:bodyPr anchor="b" anchorCtr="0">
            <a:noAutofit/>
          </a:bodyPr>
          <a:lstStyle>
            <a:lvl1pPr>
              <a:defRPr sz="2800"/>
            </a:lvl1pPr>
          </a:lstStyle>
          <a:p>
            <a:r>
              <a:rPr lang="sv-SE" dirty="0"/>
              <a:t>Rubrik på en eller två rader</a:t>
            </a:r>
          </a:p>
        </p:txBody>
      </p:sp>
      <p:sp>
        <p:nvSpPr>
          <p:cNvPr id="4" name="Platshållare för datum 3">
            <a:extLst>
              <a:ext uri="{FF2B5EF4-FFF2-40B4-BE49-F238E27FC236}">
                <a16:creationId xmlns:a16="http://schemas.microsoft.com/office/drawing/2014/main" id="{138FA8A6-E8AD-49AE-8A02-8E0135A4D33C}"/>
              </a:ext>
            </a:extLst>
          </p:cNvPr>
          <p:cNvSpPr>
            <a:spLocks noGrp="1"/>
          </p:cNvSpPr>
          <p:nvPr>
            <p:ph type="dt" sz="half" idx="10"/>
          </p:nvPr>
        </p:nvSpPr>
        <p:spPr>
          <a:xfrm>
            <a:off x="674838" y="6384966"/>
            <a:ext cx="1021520" cy="152845"/>
          </a:xfrm>
          <a:prstGeom prst="rect">
            <a:avLst/>
          </a:prstGeom>
        </p:spPr>
        <p:txBody>
          <a:bodyPr/>
          <a:lstStyle/>
          <a:p>
            <a:fld id="{6661A35B-5759-402D-A031-2298209AB0E2}" type="datetimeFigureOut">
              <a:rPr lang="sv-SE" smtClean="0"/>
              <a:t>2022-03-29</a:t>
            </a:fld>
            <a:endParaRPr lang="sv-SE"/>
          </a:p>
        </p:txBody>
      </p:sp>
      <p:sp>
        <p:nvSpPr>
          <p:cNvPr id="5" name="Platshållare för sidfot 4">
            <a:extLst>
              <a:ext uri="{FF2B5EF4-FFF2-40B4-BE49-F238E27FC236}">
                <a16:creationId xmlns:a16="http://schemas.microsoft.com/office/drawing/2014/main" id="{D128B042-CD46-459F-B15F-9CD51445A182}"/>
              </a:ext>
            </a:extLst>
          </p:cNvPr>
          <p:cNvSpPr>
            <a:spLocks noGrp="1"/>
          </p:cNvSpPr>
          <p:nvPr>
            <p:ph type="ftr" sz="quarter" idx="11"/>
          </p:nvPr>
        </p:nvSpPr>
        <p:spPr>
          <a:xfrm>
            <a:off x="1696358" y="6383923"/>
            <a:ext cx="3751641" cy="154931"/>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D212B9B4-3EFB-4D25-A6FF-2C335D0EA7A8}"/>
              </a:ext>
            </a:extLst>
          </p:cNvPr>
          <p:cNvSpPr>
            <a:spLocks noGrp="1"/>
          </p:cNvSpPr>
          <p:nvPr>
            <p:ph type="sldNum" sz="quarter" idx="12"/>
          </p:nvPr>
        </p:nvSpPr>
        <p:spPr>
          <a:xfrm>
            <a:off x="5447999" y="6383923"/>
            <a:ext cx="1296002" cy="153888"/>
          </a:xfrm>
          <a:prstGeom prst="rect">
            <a:avLst/>
          </a:prstGeom>
        </p:spPr>
        <p:txBody>
          <a:bodyPr/>
          <a:lstStyle/>
          <a:p>
            <a:fld id="{CC95FCE1-8E5F-4560-B29E-7FB78EB7A839}" type="slidenum">
              <a:rPr lang="sv-SE" smtClean="0"/>
              <a:t>‹#›</a:t>
            </a:fld>
            <a:endParaRPr lang="sv-SE"/>
          </a:p>
        </p:txBody>
      </p:sp>
      <p:sp>
        <p:nvSpPr>
          <p:cNvPr id="8" name="Platshållare för text 7">
            <a:extLst>
              <a:ext uri="{FF2B5EF4-FFF2-40B4-BE49-F238E27FC236}">
                <a16:creationId xmlns:a16="http://schemas.microsoft.com/office/drawing/2014/main" id="{F2074D27-2532-4EB4-AA8D-F347C8462D8A}"/>
              </a:ext>
            </a:extLst>
          </p:cNvPr>
          <p:cNvSpPr>
            <a:spLocks noGrp="1"/>
          </p:cNvSpPr>
          <p:nvPr>
            <p:ph type="body" sz="quarter" idx="13" hasCustomPrompt="1"/>
          </p:nvPr>
        </p:nvSpPr>
        <p:spPr>
          <a:xfrm>
            <a:off x="2496809" y="2482850"/>
            <a:ext cx="7200000" cy="3240000"/>
          </a:xfrm>
        </p:spPr>
        <p:txBody>
          <a:bodyPr>
            <a:noAutofit/>
          </a:bodyPr>
          <a:lstStyle/>
          <a:p>
            <a:pPr lvl="0"/>
            <a:r>
              <a:rPr lang="sv-SE" dirty="0"/>
              <a:t>Skriv text här</a:t>
            </a:r>
          </a:p>
          <a:p>
            <a:pPr lvl="1"/>
            <a:r>
              <a:rPr lang="sv-SE" dirty="0"/>
              <a:t>Nivå två</a:t>
            </a:r>
          </a:p>
          <a:p>
            <a:pPr lvl="2"/>
            <a:r>
              <a:rPr lang="sv-SE" dirty="0"/>
              <a:t>Nivå tre</a:t>
            </a:r>
          </a:p>
          <a:p>
            <a:pPr lvl="3"/>
            <a:r>
              <a:rPr lang="sv-SE" dirty="0"/>
              <a:t>Nivå fyra</a:t>
            </a:r>
          </a:p>
          <a:p>
            <a:pPr lvl="4"/>
            <a:r>
              <a:rPr lang="sv-SE" dirty="0"/>
              <a:t>Nivå fem</a:t>
            </a:r>
          </a:p>
        </p:txBody>
      </p:sp>
      <p:sp>
        <p:nvSpPr>
          <p:cNvPr id="10" name="Rektangel 9">
            <a:extLst>
              <a:ext uri="{FF2B5EF4-FFF2-40B4-BE49-F238E27FC236}">
                <a16:creationId xmlns:a16="http://schemas.microsoft.com/office/drawing/2014/main" id="{EE3DB552-76B5-45DA-A7BF-518537E75530}"/>
              </a:ext>
            </a:extLst>
          </p:cNvPr>
          <p:cNvSpPr/>
          <p:nvPr/>
        </p:nvSpPr>
        <p:spPr>
          <a:xfrm>
            <a:off x="1" y="0"/>
            <a:ext cx="3455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437315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En rubrik och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5948AE-B8A7-4000-B08D-FD08594BF8E5}"/>
              </a:ext>
            </a:extLst>
          </p:cNvPr>
          <p:cNvSpPr>
            <a:spLocks noGrp="1"/>
          </p:cNvSpPr>
          <p:nvPr>
            <p:ph type="title" hasCustomPrompt="1"/>
          </p:nvPr>
        </p:nvSpPr>
        <p:spPr>
          <a:xfrm>
            <a:off x="1773496" y="972000"/>
            <a:ext cx="7799712" cy="1325563"/>
          </a:xfrm>
        </p:spPr>
        <p:txBody>
          <a:bodyPr anchor="b" anchorCtr="0">
            <a:noAutofit/>
          </a:bodyPr>
          <a:lstStyle>
            <a:lvl1pPr>
              <a:defRPr sz="2800"/>
            </a:lvl1pPr>
          </a:lstStyle>
          <a:p>
            <a:r>
              <a:rPr lang="sv-SE" dirty="0"/>
              <a:t>Rubrik på en rad</a:t>
            </a:r>
          </a:p>
        </p:txBody>
      </p:sp>
      <p:sp>
        <p:nvSpPr>
          <p:cNvPr id="3" name="Platshållare för innehåll 2">
            <a:extLst>
              <a:ext uri="{FF2B5EF4-FFF2-40B4-BE49-F238E27FC236}">
                <a16:creationId xmlns:a16="http://schemas.microsoft.com/office/drawing/2014/main" id="{A392B27C-79B3-42A9-ADBC-D4CB29DF52F9}"/>
              </a:ext>
            </a:extLst>
          </p:cNvPr>
          <p:cNvSpPr>
            <a:spLocks noGrp="1"/>
          </p:cNvSpPr>
          <p:nvPr>
            <p:ph sz="half" idx="1" hasCustomPrompt="1"/>
          </p:nvPr>
        </p:nvSpPr>
        <p:spPr>
          <a:xfrm>
            <a:off x="1773496" y="2484000"/>
            <a:ext cx="4140000" cy="3240000"/>
          </a:xfrm>
        </p:spPr>
        <p:txBody>
          <a:bodyPr>
            <a:noAutofit/>
          </a:bodyPr>
          <a:lstStyle>
            <a:lvl1pPr>
              <a:spcBef>
                <a:spcPts val="600"/>
              </a:spcBef>
              <a:defRPr sz="2000"/>
            </a:lvl1pPr>
            <a:lvl2pPr>
              <a:spcBef>
                <a:spcPts val="600"/>
              </a:spcBef>
              <a:defRPr sz="1800"/>
            </a:lvl2pPr>
            <a:lvl3pPr>
              <a:spcBef>
                <a:spcPts val="600"/>
              </a:spcBef>
              <a:defRPr sz="1600"/>
            </a:lvl3pPr>
          </a:lstStyle>
          <a:p>
            <a:pPr lvl="0"/>
            <a:r>
              <a:rPr lang="sv-SE" dirty="0"/>
              <a:t>Lägg till innehåll eller skriv text</a:t>
            </a:r>
          </a:p>
          <a:p>
            <a:pPr lvl="1"/>
            <a:r>
              <a:rPr lang="sv-SE" dirty="0"/>
              <a:t>Nivå två</a:t>
            </a:r>
          </a:p>
          <a:p>
            <a:pPr lvl="2"/>
            <a:r>
              <a:rPr lang="sv-SE" dirty="0"/>
              <a:t>Nivå tre</a:t>
            </a:r>
          </a:p>
        </p:txBody>
      </p:sp>
      <p:sp>
        <p:nvSpPr>
          <p:cNvPr id="4" name="Platshållare för innehåll 3">
            <a:extLst>
              <a:ext uri="{FF2B5EF4-FFF2-40B4-BE49-F238E27FC236}">
                <a16:creationId xmlns:a16="http://schemas.microsoft.com/office/drawing/2014/main" id="{91BFD846-89A8-413D-9B4E-79A0C286829D}"/>
              </a:ext>
            </a:extLst>
          </p:cNvPr>
          <p:cNvSpPr>
            <a:spLocks noGrp="1"/>
          </p:cNvSpPr>
          <p:nvPr>
            <p:ph sz="half" idx="2" hasCustomPrompt="1"/>
          </p:nvPr>
        </p:nvSpPr>
        <p:spPr>
          <a:xfrm>
            <a:off x="6273496" y="2484000"/>
            <a:ext cx="4140000" cy="3240000"/>
          </a:xfrm>
        </p:spPr>
        <p:txBody>
          <a:bodyPr>
            <a:noAutofit/>
          </a:bodyPr>
          <a:lstStyle>
            <a:lvl1pPr>
              <a:spcBef>
                <a:spcPts val="600"/>
              </a:spcBef>
              <a:defRPr sz="2000"/>
            </a:lvl1pPr>
            <a:lvl2pPr>
              <a:spcBef>
                <a:spcPts val="600"/>
              </a:spcBef>
              <a:defRPr sz="1800"/>
            </a:lvl2pPr>
            <a:lvl3pPr>
              <a:spcBef>
                <a:spcPts val="600"/>
              </a:spcBef>
              <a:defRPr sz="1600"/>
            </a:lvl3pPr>
          </a:lstStyle>
          <a:p>
            <a:pPr lvl="0"/>
            <a:r>
              <a:rPr lang="sv-SE" dirty="0"/>
              <a:t>Lägg till innehåll eller skriv text</a:t>
            </a:r>
          </a:p>
          <a:p>
            <a:pPr lvl="1"/>
            <a:r>
              <a:rPr lang="sv-SE" dirty="0"/>
              <a:t>Nivå två</a:t>
            </a:r>
          </a:p>
          <a:p>
            <a:pPr lvl="2"/>
            <a:r>
              <a:rPr lang="sv-SE" dirty="0"/>
              <a:t>Nivå tre</a:t>
            </a:r>
          </a:p>
        </p:txBody>
      </p:sp>
      <p:sp>
        <p:nvSpPr>
          <p:cNvPr id="5" name="Platshållare för datum 4">
            <a:extLst>
              <a:ext uri="{FF2B5EF4-FFF2-40B4-BE49-F238E27FC236}">
                <a16:creationId xmlns:a16="http://schemas.microsoft.com/office/drawing/2014/main" id="{44278D66-6239-4120-87FD-AF687B658D60}"/>
              </a:ext>
            </a:extLst>
          </p:cNvPr>
          <p:cNvSpPr>
            <a:spLocks noGrp="1"/>
          </p:cNvSpPr>
          <p:nvPr>
            <p:ph type="dt" sz="half" idx="10"/>
          </p:nvPr>
        </p:nvSpPr>
        <p:spPr>
          <a:xfrm>
            <a:off x="674838" y="6384966"/>
            <a:ext cx="1021520" cy="152845"/>
          </a:xfrm>
          <a:prstGeom prst="rect">
            <a:avLst/>
          </a:prstGeom>
        </p:spPr>
        <p:txBody>
          <a:bodyPr/>
          <a:lstStyle/>
          <a:p>
            <a:fld id="{6661A35B-5759-402D-A031-2298209AB0E2}" type="datetimeFigureOut">
              <a:rPr lang="sv-SE" smtClean="0"/>
              <a:t>2022-03-29</a:t>
            </a:fld>
            <a:endParaRPr lang="sv-SE"/>
          </a:p>
        </p:txBody>
      </p:sp>
      <p:sp>
        <p:nvSpPr>
          <p:cNvPr id="6" name="Platshållare för sidfot 5">
            <a:extLst>
              <a:ext uri="{FF2B5EF4-FFF2-40B4-BE49-F238E27FC236}">
                <a16:creationId xmlns:a16="http://schemas.microsoft.com/office/drawing/2014/main" id="{D1D86113-5BDD-4567-921A-D416519CF510}"/>
              </a:ext>
            </a:extLst>
          </p:cNvPr>
          <p:cNvSpPr>
            <a:spLocks noGrp="1"/>
          </p:cNvSpPr>
          <p:nvPr>
            <p:ph type="ftr" sz="quarter" idx="11"/>
          </p:nvPr>
        </p:nvSpPr>
        <p:spPr>
          <a:xfrm>
            <a:off x="1696358" y="6383923"/>
            <a:ext cx="3751641" cy="154931"/>
          </a:xfrm>
          <a:prstGeom prst="rect">
            <a:avLst/>
          </a:prstGeom>
        </p:spPr>
        <p:txBody>
          <a:bodyPr/>
          <a:lstStyle/>
          <a:p>
            <a:endParaRPr lang="sv-SE"/>
          </a:p>
        </p:txBody>
      </p:sp>
      <p:sp>
        <p:nvSpPr>
          <p:cNvPr id="7" name="Platshållare för bildnummer 6">
            <a:extLst>
              <a:ext uri="{FF2B5EF4-FFF2-40B4-BE49-F238E27FC236}">
                <a16:creationId xmlns:a16="http://schemas.microsoft.com/office/drawing/2014/main" id="{1640086D-4C59-4640-B415-83D1F560F698}"/>
              </a:ext>
            </a:extLst>
          </p:cNvPr>
          <p:cNvSpPr>
            <a:spLocks noGrp="1"/>
          </p:cNvSpPr>
          <p:nvPr>
            <p:ph type="sldNum" sz="quarter" idx="12"/>
          </p:nvPr>
        </p:nvSpPr>
        <p:spPr>
          <a:xfrm>
            <a:off x="5447999" y="6383923"/>
            <a:ext cx="1296002" cy="153888"/>
          </a:xfrm>
          <a:prstGeom prst="rect">
            <a:avLst/>
          </a:prstGeom>
        </p:spPr>
        <p:txBody>
          <a:bodyPr/>
          <a:lstStyle/>
          <a:p>
            <a:fld id="{CC95FCE1-8E5F-4560-B29E-7FB78EB7A839}" type="slidenum">
              <a:rPr lang="sv-SE" smtClean="0"/>
              <a:t>‹#›</a:t>
            </a:fld>
            <a:endParaRPr lang="sv-SE"/>
          </a:p>
        </p:txBody>
      </p:sp>
      <p:sp>
        <p:nvSpPr>
          <p:cNvPr id="9" name="Rektangel 8">
            <a:extLst>
              <a:ext uri="{FF2B5EF4-FFF2-40B4-BE49-F238E27FC236}">
                <a16:creationId xmlns:a16="http://schemas.microsoft.com/office/drawing/2014/main" id="{5C430EC2-426A-4AEF-9877-11E250564623}"/>
              </a:ext>
            </a:extLst>
          </p:cNvPr>
          <p:cNvSpPr/>
          <p:nvPr/>
        </p:nvSpPr>
        <p:spPr>
          <a:xfrm>
            <a:off x="1" y="0"/>
            <a:ext cx="3455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784202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03674A3A-B495-F246-86CD-F43B554823AF}"/>
              </a:ext>
            </a:extLst>
          </p:cNvPr>
          <p:cNvSpPr/>
          <p:nvPr userDrawn="1"/>
        </p:nvSpPr>
        <p:spPr>
          <a:xfrm>
            <a:off x="0" y="5357812"/>
            <a:ext cx="12192000" cy="1500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13CBCBCD-6CCF-604E-8CE8-78B830B36516}"/>
              </a:ext>
            </a:extLst>
          </p:cNvPr>
          <p:cNvSpPr/>
          <p:nvPr userDrawn="1"/>
        </p:nvSpPr>
        <p:spPr>
          <a:xfrm>
            <a:off x="0" y="0"/>
            <a:ext cx="12192000" cy="58025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14" name="Bildobjekt 13">
            <a:extLst>
              <a:ext uri="{FF2B5EF4-FFF2-40B4-BE49-F238E27FC236}">
                <a16:creationId xmlns:a16="http://schemas.microsoft.com/office/drawing/2014/main" id="{4952AE61-6AF7-0042-A4CC-663AC2CBA747}"/>
              </a:ext>
            </a:extLst>
          </p:cNvPr>
          <p:cNvPicPr>
            <a:picLocks noChangeAspect="1"/>
          </p:cNvPicPr>
          <p:nvPr userDrawn="1"/>
        </p:nvPicPr>
        <p:blipFill rotWithShape="1">
          <a:blip r:embed="rId2">
            <a:alphaModFix amt="15000"/>
            <a:extLst>
              <a:ext uri="{28A0092B-C50C-407E-A947-70E740481C1C}">
                <a14:useLocalDpi xmlns:a14="http://schemas.microsoft.com/office/drawing/2010/main" val="0"/>
              </a:ext>
            </a:extLst>
          </a:blip>
          <a:srcRect l="17109" t="28708"/>
          <a:stretch/>
        </p:blipFill>
        <p:spPr>
          <a:xfrm>
            <a:off x="-1" y="0"/>
            <a:ext cx="4121077" cy="3428998"/>
          </a:xfrm>
          <a:prstGeom prst="rect">
            <a:avLst/>
          </a:prstGeom>
        </p:spPr>
      </p:pic>
      <p:sp>
        <p:nvSpPr>
          <p:cNvPr id="24" name="Rubrik 1">
            <a:extLst>
              <a:ext uri="{FF2B5EF4-FFF2-40B4-BE49-F238E27FC236}">
                <a16:creationId xmlns:a16="http://schemas.microsoft.com/office/drawing/2014/main" id="{4EAA79FF-0632-B84D-9D7A-6EF298F2B064}"/>
              </a:ext>
            </a:extLst>
          </p:cNvPr>
          <p:cNvSpPr>
            <a:spLocks noGrp="1"/>
          </p:cNvSpPr>
          <p:nvPr>
            <p:ph type="ctrTitle" hasCustomPrompt="1"/>
          </p:nvPr>
        </p:nvSpPr>
        <p:spPr>
          <a:xfrm>
            <a:off x="4255644" y="2293598"/>
            <a:ext cx="5599074" cy="1311128"/>
          </a:xfrm>
        </p:spPr>
        <p:txBody>
          <a:bodyPr anchor="b">
            <a:noAutofit/>
          </a:bodyPr>
          <a:lstStyle>
            <a:lvl1pPr algn="l">
              <a:lnSpc>
                <a:spcPct val="100000"/>
              </a:lnSpc>
              <a:defRPr sz="4400" b="1">
                <a:solidFill>
                  <a:schemeClr val="bg1"/>
                </a:solidFill>
              </a:defRPr>
            </a:lvl1pPr>
          </a:lstStyle>
          <a:p>
            <a:r>
              <a:rPr lang="sv-SE" dirty="0"/>
              <a:t>Rubrik på en eller </a:t>
            </a:r>
            <a:br>
              <a:rPr lang="sv-SE" dirty="0"/>
            </a:br>
            <a:r>
              <a:rPr lang="sv-SE" dirty="0"/>
              <a:t>två rader</a:t>
            </a:r>
          </a:p>
        </p:txBody>
      </p:sp>
      <p:sp>
        <p:nvSpPr>
          <p:cNvPr id="25" name="Underrubrik 2">
            <a:extLst>
              <a:ext uri="{FF2B5EF4-FFF2-40B4-BE49-F238E27FC236}">
                <a16:creationId xmlns:a16="http://schemas.microsoft.com/office/drawing/2014/main" id="{52D5C130-9A05-764D-ADD6-735B40F68504}"/>
              </a:ext>
            </a:extLst>
          </p:cNvPr>
          <p:cNvSpPr>
            <a:spLocks noGrp="1"/>
          </p:cNvSpPr>
          <p:nvPr>
            <p:ph type="subTitle" idx="1" hasCustomPrompt="1"/>
          </p:nvPr>
        </p:nvSpPr>
        <p:spPr>
          <a:xfrm>
            <a:off x="4255645" y="3604727"/>
            <a:ext cx="5599074" cy="645902"/>
          </a:xfrm>
        </p:spPr>
        <p:txBody>
          <a:bodyPr>
            <a:noAutofit/>
          </a:bodyPr>
          <a:lstStyle>
            <a:lvl1pPr marL="0" indent="0" algn="l">
              <a:lnSpc>
                <a:spcPct val="100000"/>
              </a:lnSpc>
              <a:spcBef>
                <a:spcPts val="0"/>
              </a:spcBef>
              <a:buNone/>
              <a:defRPr sz="16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Underrubrik/Namn, Datum</a:t>
            </a:r>
          </a:p>
        </p:txBody>
      </p:sp>
      <p:sp>
        <p:nvSpPr>
          <p:cNvPr id="18" name="Rektangel 17">
            <a:extLst>
              <a:ext uri="{FF2B5EF4-FFF2-40B4-BE49-F238E27FC236}">
                <a16:creationId xmlns:a16="http://schemas.microsoft.com/office/drawing/2014/main" id="{4B6205B8-1027-A44F-9534-6CBA1A7A68C8}"/>
              </a:ext>
            </a:extLst>
          </p:cNvPr>
          <p:cNvSpPr/>
          <p:nvPr userDrawn="1"/>
        </p:nvSpPr>
        <p:spPr>
          <a:xfrm>
            <a:off x="10105795" y="0"/>
            <a:ext cx="1457599" cy="1482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0" name="Bildobjekt 19">
            <a:extLst>
              <a:ext uri="{FF2B5EF4-FFF2-40B4-BE49-F238E27FC236}">
                <a16:creationId xmlns:a16="http://schemas.microsoft.com/office/drawing/2014/main" id="{77DF7CA0-744F-0643-BD8F-275417BD68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67525" y="314196"/>
            <a:ext cx="1134140" cy="958407"/>
          </a:xfrm>
          <a:prstGeom prst="rect">
            <a:avLst/>
          </a:prstGeom>
        </p:spPr>
      </p:pic>
      <p:pic>
        <p:nvPicPr>
          <p:cNvPr id="28" name="Bildobjekt 27">
            <a:extLst>
              <a:ext uri="{FF2B5EF4-FFF2-40B4-BE49-F238E27FC236}">
                <a16:creationId xmlns:a16="http://schemas.microsoft.com/office/drawing/2014/main" id="{33B01264-9EAA-9F47-B457-613ED5154F8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76746" y="5087452"/>
            <a:ext cx="1586648" cy="459204"/>
          </a:xfrm>
          <a:prstGeom prst="rect">
            <a:avLst/>
          </a:prstGeom>
        </p:spPr>
      </p:pic>
      <p:pic>
        <p:nvPicPr>
          <p:cNvPr id="29" name="Bildobjekt 28">
            <a:extLst>
              <a:ext uri="{FF2B5EF4-FFF2-40B4-BE49-F238E27FC236}">
                <a16:creationId xmlns:a16="http://schemas.microsoft.com/office/drawing/2014/main" id="{CC13EE7B-FB15-EA4C-9834-3E0AE3C5D62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144765" y="5087452"/>
            <a:ext cx="1508902" cy="534351"/>
          </a:xfrm>
          <a:prstGeom prst="rect">
            <a:avLst/>
          </a:prstGeom>
        </p:spPr>
      </p:pic>
      <p:pic>
        <p:nvPicPr>
          <p:cNvPr id="22" name="Bildobjekt 21">
            <a:extLst>
              <a:ext uri="{FF2B5EF4-FFF2-40B4-BE49-F238E27FC236}">
                <a16:creationId xmlns:a16="http://schemas.microsoft.com/office/drawing/2014/main" id="{8ABF4D7B-699D-514C-A17D-121E3EEC7DE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28071" y="6219902"/>
            <a:ext cx="1159338" cy="291591"/>
          </a:xfrm>
          <a:prstGeom prst="rect">
            <a:avLst/>
          </a:prstGeom>
        </p:spPr>
      </p:pic>
      <p:pic>
        <p:nvPicPr>
          <p:cNvPr id="23" name="Bildobjekt 22">
            <a:extLst>
              <a:ext uri="{FF2B5EF4-FFF2-40B4-BE49-F238E27FC236}">
                <a16:creationId xmlns:a16="http://schemas.microsoft.com/office/drawing/2014/main" id="{2E8224D9-E8D6-184C-A943-43D9EAD41B2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51426" y="6211295"/>
            <a:ext cx="1025313" cy="294505"/>
          </a:xfrm>
          <a:prstGeom prst="rect">
            <a:avLst/>
          </a:prstGeom>
        </p:spPr>
      </p:pic>
      <p:pic>
        <p:nvPicPr>
          <p:cNvPr id="26" name="Bildobjekt 25">
            <a:extLst>
              <a:ext uri="{FF2B5EF4-FFF2-40B4-BE49-F238E27FC236}">
                <a16:creationId xmlns:a16="http://schemas.microsoft.com/office/drawing/2014/main" id="{D4C99E05-C58F-D842-A6D5-E97800FFC6D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617127" y="6203460"/>
            <a:ext cx="1833154" cy="281067"/>
          </a:xfrm>
          <a:prstGeom prst="rect">
            <a:avLst/>
          </a:prstGeom>
        </p:spPr>
      </p:pic>
      <p:pic>
        <p:nvPicPr>
          <p:cNvPr id="27" name="Bildobjekt 26">
            <a:extLst>
              <a:ext uri="{FF2B5EF4-FFF2-40B4-BE49-F238E27FC236}">
                <a16:creationId xmlns:a16="http://schemas.microsoft.com/office/drawing/2014/main" id="{0C7E36C9-81C2-D040-A542-E037FBCFEFF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822429" y="6053943"/>
            <a:ext cx="937667" cy="509564"/>
          </a:xfrm>
          <a:prstGeom prst="rect">
            <a:avLst/>
          </a:prstGeom>
        </p:spPr>
      </p:pic>
      <p:pic>
        <p:nvPicPr>
          <p:cNvPr id="30" name="Bildobjekt 29">
            <a:extLst>
              <a:ext uri="{FF2B5EF4-FFF2-40B4-BE49-F238E27FC236}">
                <a16:creationId xmlns:a16="http://schemas.microsoft.com/office/drawing/2014/main" id="{AA0B70E1-845C-7E4C-82D2-FE168A4B5A0F}"/>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9260630" y="6162064"/>
            <a:ext cx="1143979" cy="371422"/>
          </a:xfrm>
          <a:prstGeom prst="rect">
            <a:avLst/>
          </a:prstGeom>
        </p:spPr>
      </p:pic>
      <p:pic>
        <p:nvPicPr>
          <p:cNvPr id="31" name="Bildobjekt 30">
            <a:extLst>
              <a:ext uri="{FF2B5EF4-FFF2-40B4-BE49-F238E27FC236}">
                <a16:creationId xmlns:a16="http://schemas.microsoft.com/office/drawing/2014/main" id="{2CD986DF-4B34-EF43-8A43-4B37C607F1D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793182" y="6211539"/>
            <a:ext cx="937667" cy="339627"/>
          </a:xfrm>
          <a:prstGeom prst="rect">
            <a:avLst/>
          </a:prstGeom>
        </p:spPr>
      </p:pic>
      <p:pic>
        <p:nvPicPr>
          <p:cNvPr id="32" name="Bildobjekt 31">
            <a:extLst>
              <a:ext uri="{FF2B5EF4-FFF2-40B4-BE49-F238E27FC236}">
                <a16:creationId xmlns:a16="http://schemas.microsoft.com/office/drawing/2014/main" id="{DB2042FF-7D46-C340-A6F6-872ADD835688}"/>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387045" y="6244707"/>
            <a:ext cx="1898890" cy="162000"/>
          </a:xfrm>
          <a:prstGeom prst="rect">
            <a:avLst/>
          </a:prstGeom>
        </p:spPr>
      </p:pic>
    </p:spTree>
    <p:extLst>
      <p:ext uri="{BB962C8B-B14F-4D97-AF65-F5344CB8AC3E}">
        <p14:creationId xmlns:p14="http://schemas.microsoft.com/office/powerpoint/2010/main" val="32520440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En rubrik och två underrubriker">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282DF18E-7E8D-4A71-890C-3CFB23277090}"/>
              </a:ext>
            </a:extLst>
          </p:cNvPr>
          <p:cNvSpPr>
            <a:spLocks noGrp="1"/>
          </p:cNvSpPr>
          <p:nvPr>
            <p:ph type="body" idx="1" hasCustomPrompt="1"/>
          </p:nvPr>
        </p:nvSpPr>
        <p:spPr>
          <a:xfrm>
            <a:off x="1776809" y="1477692"/>
            <a:ext cx="4140001" cy="823912"/>
          </a:xfrm>
        </p:spPr>
        <p:txBody>
          <a:bodyPr anchor="b">
            <a:noAutofit/>
          </a:bodyPr>
          <a:lstStyle>
            <a:lvl1pPr marL="0" indent="0">
              <a:lnSpc>
                <a:spcPct val="100000"/>
              </a:lnSpc>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Rubrik på en eller två rader</a:t>
            </a:r>
          </a:p>
        </p:txBody>
      </p:sp>
      <p:sp>
        <p:nvSpPr>
          <p:cNvPr id="5" name="Platshållare för text 4">
            <a:extLst>
              <a:ext uri="{FF2B5EF4-FFF2-40B4-BE49-F238E27FC236}">
                <a16:creationId xmlns:a16="http://schemas.microsoft.com/office/drawing/2014/main" id="{A46B3D42-77C7-4FA8-AA30-92017FA612DA}"/>
              </a:ext>
            </a:extLst>
          </p:cNvPr>
          <p:cNvSpPr>
            <a:spLocks noGrp="1"/>
          </p:cNvSpPr>
          <p:nvPr>
            <p:ph type="body" sz="quarter" idx="3" hasCustomPrompt="1"/>
          </p:nvPr>
        </p:nvSpPr>
        <p:spPr>
          <a:xfrm>
            <a:off x="6276809" y="1481733"/>
            <a:ext cx="3315060" cy="823912"/>
          </a:xfrm>
        </p:spPr>
        <p:txBody>
          <a:bodyPr anchor="b">
            <a:noAutofit/>
          </a:bodyPr>
          <a:lstStyle>
            <a:lvl1pPr marL="0" indent="0">
              <a:lnSpc>
                <a:spcPct val="100000"/>
              </a:lnSpc>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Rubrik på en </a:t>
            </a:r>
            <a:br>
              <a:rPr lang="sv-SE" dirty="0"/>
            </a:br>
            <a:r>
              <a:rPr lang="sv-SE" dirty="0"/>
              <a:t>eller två rader</a:t>
            </a:r>
          </a:p>
        </p:txBody>
      </p:sp>
      <p:sp>
        <p:nvSpPr>
          <p:cNvPr id="7" name="Platshållare för datum 6">
            <a:extLst>
              <a:ext uri="{FF2B5EF4-FFF2-40B4-BE49-F238E27FC236}">
                <a16:creationId xmlns:a16="http://schemas.microsoft.com/office/drawing/2014/main" id="{ACDCC492-7BCC-4ED9-B2C6-C005B30C5164}"/>
              </a:ext>
            </a:extLst>
          </p:cNvPr>
          <p:cNvSpPr>
            <a:spLocks noGrp="1"/>
          </p:cNvSpPr>
          <p:nvPr>
            <p:ph type="dt" sz="half" idx="10"/>
          </p:nvPr>
        </p:nvSpPr>
        <p:spPr>
          <a:xfrm>
            <a:off x="674838" y="6384966"/>
            <a:ext cx="1021520" cy="152845"/>
          </a:xfrm>
          <a:prstGeom prst="rect">
            <a:avLst/>
          </a:prstGeom>
        </p:spPr>
        <p:txBody>
          <a:bodyPr/>
          <a:lstStyle/>
          <a:p>
            <a:fld id="{6661A35B-5759-402D-A031-2298209AB0E2}" type="datetimeFigureOut">
              <a:rPr lang="sv-SE" smtClean="0"/>
              <a:t>2022-03-29</a:t>
            </a:fld>
            <a:endParaRPr lang="sv-SE"/>
          </a:p>
        </p:txBody>
      </p:sp>
      <p:sp>
        <p:nvSpPr>
          <p:cNvPr id="8" name="Platshållare för sidfot 7">
            <a:extLst>
              <a:ext uri="{FF2B5EF4-FFF2-40B4-BE49-F238E27FC236}">
                <a16:creationId xmlns:a16="http://schemas.microsoft.com/office/drawing/2014/main" id="{A2A9FDD7-8709-4118-8A52-E0DB7693F573}"/>
              </a:ext>
            </a:extLst>
          </p:cNvPr>
          <p:cNvSpPr>
            <a:spLocks noGrp="1"/>
          </p:cNvSpPr>
          <p:nvPr>
            <p:ph type="ftr" sz="quarter" idx="11"/>
          </p:nvPr>
        </p:nvSpPr>
        <p:spPr>
          <a:xfrm>
            <a:off x="1696358" y="6383923"/>
            <a:ext cx="3751641" cy="154931"/>
          </a:xfrm>
          <a:prstGeom prst="rect">
            <a:avLst/>
          </a:prstGeom>
        </p:spPr>
        <p:txBody>
          <a:bodyPr/>
          <a:lstStyle/>
          <a:p>
            <a:endParaRPr lang="sv-SE"/>
          </a:p>
        </p:txBody>
      </p:sp>
      <p:sp>
        <p:nvSpPr>
          <p:cNvPr id="9" name="Platshållare för bildnummer 8">
            <a:extLst>
              <a:ext uri="{FF2B5EF4-FFF2-40B4-BE49-F238E27FC236}">
                <a16:creationId xmlns:a16="http://schemas.microsoft.com/office/drawing/2014/main" id="{9AC5545E-7744-463D-8795-8ACFFF917D7F}"/>
              </a:ext>
            </a:extLst>
          </p:cNvPr>
          <p:cNvSpPr>
            <a:spLocks noGrp="1"/>
          </p:cNvSpPr>
          <p:nvPr>
            <p:ph type="sldNum" sz="quarter" idx="12"/>
          </p:nvPr>
        </p:nvSpPr>
        <p:spPr>
          <a:xfrm>
            <a:off x="5447999" y="6383923"/>
            <a:ext cx="1296002" cy="153888"/>
          </a:xfrm>
          <a:prstGeom prst="rect">
            <a:avLst/>
          </a:prstGeom>
        </p:spPr>
        <p:txBody>
          <a:bodyPr/>
          <a:lstStyle/>
          <a:p>
            <a:fld id="{CC95FCE1-8E5F-4560-B29E-7FB78EB7A839}" type="slidenum">
              <a:rPr lang="sv-SE" smtClean="0"/>
              <a:t>‹#›</a:t>
            </a:fld>
            <a:endParaRPr lang="sv-SE"/>
          </a:p>
        </p:txBody>
      </p:sp>
      <p:sp>
        <p:nvSpPr>
          <p:cNvPr id="10" name="Rubrik 1">
            <a:extLst>
              <a:ext uri="{FF2B5EF4-FFF2-40B4-BE49-F238E27FC236}">
                <a16:creationId xmlns:a16="http://schemas.microsoft.com/office/drawing/2014/main" id="{D01EF920-89B6-43FE-BC82-D3F3F4E24681}"/>
              </a:ext>
            </a:extLst>
          </p:cNvPr>
          <p:cNvSpPr>
            <a:spLocks noGrp="1"/>
          </p:cNvSpPr>
          <p:nvPr>
            <p:ph type="title" hasCustomPrompt="1"/>
          </p:nvPr>
        </p:nvSpPr>
        <p:spPr>
          <a:xfrm>
            <a:off x="1776809" y="585044"/>
            <a:ext cx="7815060" cy="710252"/>
          </a:xfrm>
        </p:spPr>
        <p:txBody>
          <a:bodyPr anchor="b" anchorCtr="0">
            <a:noAutofit/>
          </a:bodyPr>
          <a:lstStyle>
            <a:lvl1pPr>
              <a:defRPr sz="2800"/>
            </a:lvl1pPr>
          </a:lstStyle>
          <a:p>
            <a:r>
              <a:rPr lang="sv-SE" dirty="0"/>
              <a:t>Rubrik på en rad</a:t>
            </a:r>
          </a:p>
        </p:txBody>
      </p:sp>
      <p:sp>
        <p:nvSpPr>
          <p:cNvPr id="11" name="Platshållare för innehåll 2">
            <a:extLst>
              <a:ext uri="{FF2B5EF4-FFF2-40B4-BE49-F238E27FC236}">
                <a16:creationId xmlns:a16="http://schemas.microsoft.com/office/drawing/2014/main" id="{D4D9B012-53D8-4F15-8B22-2FDE176255A1}"/>
              </a:ext>
            </a:extLst>
          </p:cNvPr>
          <p:cNvSpPr>
            <a:spLocks noGrp="1"/>
          </p:cNvSpPr>
          <p:nvPr>
            <p:ph sz="half" idx="13" hasCustomPrompt="1"/>
          </p:nvPr>
        </p:nvSpPr>
        <p:spPr>
          <a:xfrm>
            <a:off x="1776809" y="2484000"/>
            <a:ext cx="4140000" cy="3240000"/>
          </a:xfrm>
        </p:spPr>
        <p:txBody>
          <a:bodyPr>
            <a:noAutofit/>
          </a:bodyPr>
          <a:lstStyle>
            <a:lvl1pPr>
              <a:spcBef>
                <a:spcPts val="600"/>
              </a:spcBef>
              <a:defRPr sz="2000"/>
            </a:lvl1pPr>
            <a:lvl2pPr>
              <a:spcBef>
                <a:spcPts val="600"/>
              </a:spcBef>
              <a:defRPr sz="1800"/>
            </a:lvl2pPr>
            <a:lvl3pPr>
              <a:spcBef>
                <a:spcPts val="600"/>
              </a:spcBef>
              <a:defRPr sz="1600"/>
            </a:lvl3pPr>
          </a:lstStyle>
          <a:p>
            <a:pPr lvl="0"/>
            <a:r>
              <a:rPr lang="sv-SE" dirty="0"/>
              <a:t>Lägg till innehåll eller skriv text</a:t>
            </a:r>
          </a:p>
          <a:p>
            <a:pPr lvl="1"/>
            <a:r>
              <a:rPr lang="sv-SE" dirty="0"/>
              <a:t>Nivå två</a:t>
            </a:r>
          </a:p>
          <a:p>
            <a:pPr lvl="2"/>
            <a:r>
              <a:rPr lang="sv-SE" dirty="0"/>
              <a:t>Nivå tre</a:t>
            </a:r>
          </a:p>
        </p:txBody>
      </p:sp>
      <p:sp>
        <p:nvSpPr>
          <p:cNvPr id="12" name="Platshållare för innehåll 3">
            <a:extLst>
              <a:ext uri="{FF2B5EF4-FFF2-40B4-BE49-F238E27FC236}">
                <a16:creationId xmlns:a16="http://schemas.microsoft.com/office/drawing/2014/main" id="{C670D3A9-CE21-4ECA-B331-6CD15F9616BE}"/>
              </a:ext>
            </a:extLst>
          </p:cNvPr>
          <p:cNvSpPr>
            <a:spLocks noGrp="1"/>
          </p:cNvSpPr>
          <p:nvPr>
            <p:ph sz="half" idx="2" hasCustomPrompt="1"/>
          </p:nvPr>
        </p:nvSpPr>
        <p:spPr>
          <a:xfrm>
            <a:off x="6276809" y="2484000"/>
            <a:ext cx="4140000" cy="3240000"/>
          </a:xfrm>
        </p:spPr>
        <p:txBody>
          <a:bodyPr>
            <a:noAutofit/>
          </a:bodyPr>
          <a:lstStyle>
            <a:lvl1pPr>
              <a:spcBef>
                <a:spcPts val="600"/>
              </a:spcBef>
              <a:defRPr sz="2000"/>
            </a:lvl1pPr>
            <a:lvl2pPr>
              <a:spcBef>
                <a:spcPts val="600"/>
              </a:spcBef>
              <a:defRPr sz="1800"/>
            </a:lvl2pPr>
            <a:lvl3pPr>
              <a:spcBef>
                <a:spcPts val="600"/>
              </a:spcBef>
              <a:defRPr sz="1600"/>
            </a:lvl3pPr>
          </a:lstStyle>
          <a:p>
            <a:pPr lvl="0"/>
            <a:r>
              <a:rPr lang="sv-SE" dirty="0"/>
              <a:t>Lägg till innehåll eller skriv text</a:t>
            </a:r>
          </a:p>
          <a:p>
            <a:pPr lvl="1"/>
            <a:r>
              <a:rPr lang="sv-SE" dirty="0"/>
              <a:t>Nivå två</a:t>
            </a:r>
          </a:p>
          <a:p>
            <a:pPr lvl="2"/>
            <a:r>
              <a:rPr lang="sv-SE" dirty="0"/>
              <a:t>Nivå tre</a:t>
            </a:r>
          </a:p>
        </p:txBody>
      </p:sp>
      <p:sp>
        <p:nvSpPr>
          <p:cNvPr id="14" name="Rektangel 13">
            <a:extLst>
              <a:ext uri="{FF2B5EF4-FFF2-40B4-BE49-F238E27FC236}">
                <a16:creationId xmlns:a16="http://schemas.microsoft.com/office/drawing/2014/main" id="{7F6ACE35-4E6C-49D8-A224-4BBC04C46960}"/>
              </a:ext>
            </a:extLst>
          </p:cNvPr>
          <p:cNvSpPr/>
          <p:nvPr/>
        </p:nvSpPr>
        <p:spPr>
          <a:xfrm>
            <a:off x="1" y="0"/>
            <a:ext cx="3455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9510917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ild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5948AE-B8A7-4000-B08D-FD08594BF8E5}"/>
              </a:ext>
            </a:extLst>
          </p:cNvPr>
          <p:cNvSpPr>
            <a:spLocks noGrp="1"/>
          </p:cNvSpPr>
          <p:nvPr>
            <p:ph type="title" hasCustomPrompt="1"/>
          </p:nvPr>
        </p:nvSpPr>
        <p:spPr>
          <a:xfrm>
            <a:off x="7003175" y="1754155"/>
            <a:ext cx="4140000" cy="543408"/>
          </a:xfrm>
        </p:spPr>
        <p:txBody>
          <a:bodyPr anchor="b" anchorCtr="0">
            <a:noAutofit/>
          </a:bodyPr>
          <a:lstStyle>
            <a:lvl1pPr>
              <a:defRPr sz="2800"/>
            </a:lvl1pPr>
          </a:lstStyle>
          <a:p>
            <a:r>
              <a:rPr lang="sv-SE" dirty="0"/>
              <a:t>Rubrik på en rad</a:t>
            </a:r>
          </a:p>
        </p:txBody>
      </p:sp>
      <p:sp>
        <p:nvSpPr>
          <p:cNvPr id="4" name="Platshållare för innehåll 3">
            <a:extLst>
              <a:ext uri="{FF2B5EF4-FFF2-40B4-BE49-F238E27FC236}">
                <a16:creationId xmlns:a16="http://schemas.microsoft.com/office/drawing/2014/main" id="{91BFD846-89A8-413D-9B4E-79A0C286829D}"/>
              </a:ext>
            </a:extLst>
          </p:cNvPr>
          <p:cNvSpPr>
            <a:spLocks noGrp="1"/>
          </p:cNvSpPr>
          <p:nvPr>
            <p:ph sz="half" idx="2" hasCustomPrompt="1"/>
          </p:nvPr>
        </p:nvSpPr>
        <p:spPr>
          <a:xfrm>
            <a:off x="7003175" y="2484000"/>
            <a:ext cx="4140000" cy="3240000"/>
          </a:xfrm>
        </p:spPr>
        <p:txBody>
          <a:bodyPr>
            <a:noAutofit/>
          </a:bodyPr>
          <a:lstStyle>
            <a:lvl1pPr>
              <a:spcBef>
                <a:spcPts val="600"/>
              </a:spcBef>
              <a:defRPr sz="2000"/>
            </a:lvl1pPr>
            <a:lvl2pPr>
              <a:spcBef>
                <a:spcPts val="600"/>
              </a:spcBef>
              <a:defRPr sz="1800"/>
            </a:lvl2pPr>
            <a:lvl3pPr>
              <a:spcBef>
                <a:spcPts val="600"/>
              </a:spcBef>
              <a:defRPr sz="1600"/>
            </a:lvl3pPr>
          </a:lstStyle>
          <a:p>
            <a:pPr lvl="0"/>
            <a:r>
              <a:rPr lang="sv-SE" dirty="0"/>
              <a:t>Lägg till innehåll eller skriv text</a:t>
            </a:r>
          </a:p>
          <a:p>
            <a:pPr lvl="1"/>
            <a:r>
              <a:rPr lang="sv-SE" dirty="0"/>
              <a:t>Nivå två</a:t>
            </a:r>
          </a:p>
          <a:p>
            <a:pPr lvl="2"/>
            <a:r>
              <a:rPr lang="sv-SE" dirty="0"/>
              <a:t>Nivå tre</a:t>
            </a:r>
          </a:p>
        </p:txBody>
      </p:sp>
      <p:sp>
        <p:nvSpPr>
          <p:cNvPr id="5" name="Platshållare för datum 4">
            <a:extLst>
              <a:ext uri="{FF2B5EF4-FFF2-40B4-BE49-F238E27FC236}">
                <a16:creationId xmlns:a16="http://schemas.microsoft.com/office/drawing/2014/main" id="{44278D66-6239-4120-87FD-AF687B658D60}"/>
              </a:ext>
            </a:extLst>
          </p:cNvPr>
          <p:cNvSpPr>
            <a:spLocks noGrp="1"/>
          </p:cNvSpPr>
          <p:nvPr>
            <p:ph type="dt" sz="half" idx="10"/>
          </p:nvPr>
        </p:nvSpPr>
        <p:spPr>
          <a:xfrm>
            <a:off x="674838" y="6384966"/>
            <a:ext cx="1021520" cy="152845"/>
          </a:xfrm>
          <a:prstGeom prst="rect">
            <a:avLst/>
          </a:prstGeom>
        </p:spPr>
        <p:txBody>
          <a:bodyPr/>
          <a:lstStyle>
            <a:lvl1pPr>
              <a:defRPr>
                <a:solidFill>
                  <a:schemeClr val="bg1"/>
                </a:solidFill>
              </a:defRPr>
            </a:lvl1pPr>
          </a:lstStyle>
          <a:p>
            <a:fld id="{6661A35B-5759-402D-A031-2298209AB0E2}" type="datetimeFigureOut">
              <a:rPr lang="sv-SE" smtClean="0"/>
              <a:t>2022-03-29</a:t>
            </a:fld>
            <a:endParaRPr lang="sv-SE"/>
          </a:p>
        </p:txBody>
      </p:sp>
      <p:sp>
        <p:nvSpPr>
          <p:cNvPr id="6" name="Platshållare för sidfot 5">
            <a:extLst>
              <a:ext uri="{FF2B5EF4-FFF2-40B4-BE49-F238E27FC236}">
                <a16:creationId xmlns:a16="http://schemas.microsoft.com/office/drawing/2014/main" id="{D1D86113-5BDD-4567-921A-D416519CF510}"/>
              </a:ext>
            </a:extLst>
          </p:cNvPr>
          <p:cNvSpPr>
            <a:spLocks noGrp="1"/>
          </p:cNvSpPr>
          <p:nvPr>
            <p:ph type="ftr" sz="quarter" idx="11"/>
          </p:nvPr>
        </p:nvSpPr>
        <p:spPr>
          <a:xfrm>
            <a:off x="1696358" y="6383923"/>
            <a:ext cx="3751641" cy="154931"/>
          </a:xfrm>
          <a:prstGeom prst="rect">
            <a:avLst/>
          </a:prstGeom>
        </p:spPr>
        <p:txBody>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80E395B5-3017-4735-BEE7-B3DEC703BAA8}"/>
              </a:ext>
            </a:extLst>
          </p:cNvPr>
          <p:cNvSpPr>
            <a:spLocks noGrp="1"/>
          </p:cNvSpPr>
          <p:nvPr>
            <p:ph type="pic" sz="quarter" idx="13" hasCustomPrompt="1"/>
          </p:nvPr>
        </p:nvSpPr>
        <p:spPr>
          <a:xfrm>
            <a:off x="345601" y="0"/>
            <a:ext cx="5750400" cy="6858000"/>
          </a:xfrm>
        </p:spPr>
        <p:txBody>
          <a:bodyPr tIns="0" bIns="1800000" anchor="ctr" anchorCtr="0">
            <a:normAutofit/>
          </a:bodyPr>
          <a:lstStyle>
            <a:lvl1pPr marL="0" indent="0" algn="ctr">
              <a:buNone/>
              <a:defRPr sz="1800"/>
            </a:lvl1pPr>
          </a:lstStyle>
          <a:p>
            <a:r>
              <a:rPr lang="sv-SE" dirty="0"/>
              <a:t>Klicka på ikonen för att </a:t>
            </a:r>
            <a:br>
              <a:rPr lang="sv-SE" dirty="0"/>
            </a:br>
            <a:r>
              <a:rPr lang="sv-SE" dirty="0"/>
              <a:t>lägga till en bild</a:t>
            </a:r>
          </a:p>
        </p:txBody>
      </p:sp>
      <p:sp>
        <p:nvSpPr>
          <p:cNvPr id="9" name="Rektangel 8">
            <a:extLst>
              <a:ext uri="{FF2B5EF4-FFF2-40B4-BE49-F238E27FC236}">
                <a16:creationId xmlns:a16="http://schemas.microsoft.com/office/drawing/2014/main" id="{50831E66-BE42-4C10-8590-C12E77B62EBA}"/>
              </a:ext>
            </a:extLst>
          </p:cNvPr>
          <p:cNvSpPr/>
          <p:nvPr/>
        </p:nvSpPr>
        <p:spPr>
          <a:xfrm>
            <a:off x="1" y="0"/>
            <a:ext cx="3455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2565766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ild och rubrik">
    <p:spTree>
      <p:nvGrpSpPr>
        <p:cNvPr id="1" name=""/>
        <p:cNvGrpSpPr/>
        <p:nvPr/>
      </p:nvGrpSpPr>
      <p:grpSpPr>
        <a:xfrm>
          <a:off x="0" y="0"/>
          <a:ext cx="0" cy="0"/>
          <a:chOff x="0" y="0"/>
          <a:chExt cx="0" cy="0"/>
        </a:xfrm>
      </p:grpSpPr>
      <p:sp>
        <p:nvSpPr>
          <p:cNvPr id="7" name="Platshållare för bild 9">
            <a:extLst>
              <a:ext uri="{FF2B5EF4-FFF2-40B4-BE49-F238E27FC236}">
                <a16:creationId xmlns:a16="http://schemas.microsoft.com/office/drawing/2014/main" id="{6437C3FB-B590-43F3-8686-17D11169DEC7}"/>
              </a:ext>
            </a:extLst>
          </p:cNvPr>
          <p:cNvSpPr>
            <a:spLocks noGrp="1"/>
          </p:cNvSpPr>
          <p:nvPr>
            <p:ph type="pic" sz="quarter" idx="13" hasCustomPrompt="1"/>
          </p:nvPr>
        </p:nvSpPr>
        <p:spPr>
          <a:xfrm>
            <a:off x="345601" y="0"/>
            <a:ext cx="11846400" cy="6858000"/>
          </a:xfrm>
        </p:spPr>
        <p:txBody>
          <a:bodyPr tIns="0" bIns="1800000" anchor="ctr" anchorCtr="0">
            <a:normAutofit/>
          </a:bodyPr>
          <a:lstStyle>
            <a:lvl1pPr marL="0" indent="0" algn="ctr">
              <a:buNone/>
              <a:defRPr sz="1800"/>
            </a:lvl1pPr>
          </a:lstStyle>
          <a:p>
            <a:r>
              <a:rPr lang="sv-SE" dirty="0"/>
              <a:t>Klicka på ikonen för att </a:t>
            </a:r>
            <a:br>
              <a:rPr lang="sv-SE" dirty="0"/>
            </a:br>
            <a:r>
              <a:rPr lang="sv-SE" dirty="0"/>
              <a:t>lägga till en bild</a:t>
            </a:r>
          </a:p>
        </p:txBody>
      </p:sp>
      <p:sp>
        <p:nvSpPr>
          <p:cNvPr id="3" name="Platshållare för datum 2">
            <a:extLst>
              <a:ext uri="{FF2B5EF4-FFF2-40B4-BE49-F238E27FC236}">
                <a16:creationId xmlns:a16="http://schemas.microsoft.com/office/drawing/2014/main" id="{70C0FFDE-20E1-4E05-AD5B-876993A14B78}"/>
              </a:ext>
            </a:extLst>
          </p:cNvPr>
          <p:cNvSpPr>
            <a:spLocks noGrp="1"/>
          </p:cNvSpPr>
          <p:nvPr>
            <p:ph type="dt" sz="half" idx="10"/>
          </p:nvPr>
        </p:nvSpPr>
        <p:spPr>
          <a:xfrm>
            <a:off x="674838" y="6384966"/>
            <a:ext cx="1021520" cy="152845"/>
          </a:xfrm>
          <a:prstGeom prst="rect">
            <a:avLst/>
          </a:prstGeom>
        </p:spPr>
        <p:txBody>
          <a:bodyPr/>
          <a:lstStyle>
            <a:lvl1pPr>
              <a:defRPr>
                <a:solidFill>
                  <a:schemeClr val="bg1"/>
                </a:solidFill>
              </a:defRPr>
            </a:lvl1pPr>
          </a:lstStyle>
          <a:p>
            <a:fld id="{6661A35B-5759-402D-A031-2298209AB0E2}" type="datetimeFigureOut">
              <a:rPr lang="sv-SE" smtClean="0"/>
              <a:t>2022-03-29</a:t>
            </a:fld>
            <a:endParaRPr lang="sv-SE"/>
          </a:p>
        </p:txBody>
      </p:sp>
      <p:sp>
        <p:nvSpPr>
          <p:cNvPr id="4" name="Platshållare för sidfot 3">
            <a:extLst>
              <a:ext uri="{FF2B5EF4-FFF2-40B4-BE49-F238E27FC236}">
                <a16:creationId xmlns:a16="http://schemas.microsoft.com/office/drawing/2014/main" id="{9C658C64-0CC7-478A-AC17-30210252F9E4}"/>
              </a:ext>
            </a:extLst>
          </p:cNvPr>
          <p:cNvSpPr>
            <a:spLocks noGrp="1"/>
          </p:cNvSpPr>
          <p:nvPr>
            <p:ph type="ftr" sz="quarter" idx="11"/>
          </p:nvPr>
        </p:nvSpPr>
        <p:spPr>
          <a:xfrm>
            <a:off x="1696358" y="6383923"/>
            <a:ext cx="3751641" cy="154931"/>
          </a:xfrm>
          <a:prstGeom prst="rect">
            <a:avLst/>
          </a:prstGeom>
        </p:spPr>
        <p:txBody>
          <a:bodyPr/>
          <a:lstStyle>
            <a:lvl1pPr>
              <a:defRPr>
                <a:solidFill>
                  <a:schemeClr val="bg1"/>
                </a:solidFill>
              </a:defRPr>
            </a:lvl1pPr>
          </a:lstStyle>
          <a:p>
            <a:endParaRPr lang="sv-SE"/>
          </a:p>
        </p:txBody>
      </p:sp>
      <p:sp>
        <p:nvSpPr>
          <p:cNvPr id="5" name="Platshållare för bildnummer 4">
            <a:extLst>
              <a:ext uri="{FF2B5EF4-FFF2-40B4-BE49-F238E27FC236}">
                <a16:creationId xmlns:a16="http://schemas.microsoft.com/office/drawing/2014/main" id="{FBD27019-FF78-4832-9008-F432E9C3B22A}"/>
              </a:ext>
            </a:extLst>
          </p:cNvPr>
          <p:cNvSpPr>
            <a:spLocks noGrp="1"/>
          </p:cNvSpPr>
          <p:nvPr>
            <p:ph type="sldNum" sz="quarter" idx="12"/>
          </p:nvPr>
        </p:nvSpPr>
        <p:spPr>
          <a:xfrm>
            <a:off x="5447999" y="6383923"/>
            <a:ext cx="1296002" cy="153888"/>
          </a:xfrm>
          <a:prstGeom prst="rect">
            <a:avLst/>
          </a:prstGeom>
        </p:spPr>
        <p:txBody>
          <a:bodyPr/>
          <a:lstStyle>
            <a:lvl1pPr>
              <a:defRPr>
                <a:solidFill>
                  <a:schemeClr val="bg1"/>
                </a:solidFill>
              </a:defRPr>
            </a:lvl1pPr>
          </a:lstStyle>
          <a:p>
            <a:fld id="{CC95FCE1-8E5F-4560-B29E-7FB78EB7A839}" type="slidenum">
              <a:rPr lang="sv-SE" smtClean="0"/>
              <a:t>‹#›</a:t>
            </a:fld>
            <a:endParaRPr lang="sv-SE"/>
          </a:p>
        </p:txBody>
      </p:sp>
      <p:sp>
        <p:nvSpPr>
          <p:cNvPr id="8" name="Rubrik 1">
            <a:extLst>
              <a:ext uri="{FF2B5EF4-FFF2-40B4-BE49-F238E27FC236}">
                <a16:creationId xmlns:a16="http://schemas.microsoft.com/office/drawing/2014/main" id="{118C7873-AD9A-4598-BEE2-3ED782562B05}"/>
              </a:ext>
            </a:extLst>
          </p:cNvPr>
          <p:cNvSpPr>
            <a:spLocks noGrp="1"/>
          </p:cNvSpPr>
          <p:nvPr>
            <p:ph type="title" hasCustomPrompt="1"/>
          </p:nvPr>
        </p:nvSpPr>
        <p:spPr>
          <a:xfrm>
            <a:off x="3348465" y="617055"/>
            <a:ext cx="5495070" cy="1325563"/>
          </a:xfrm>
        </p:spPr>
        <p:txBody>
          <a:bodyPr anchor="b" anchorCtr="0">
            <a:noAutofit/>
          </a:bodyPr>
          <a:lstStyle>
            <a:lvl1pPr>
              <a:defRPr sz="2800"/>
            </a:lvl1pPr>
          </a:lstStyle>
          <a:p>
            <a:r>
              <a:rPr lang="sv-SE" dirty="0"/>
              <a:t>Rubrik i svart/vitt placeras fritt på bilden där den passar</a:t>
            </a:r>
          </a:p>
        </p:txBody>
      </p:sp>
      <p:sp>
        <p:nvSpPr>
          <p:cNvPr id="9" name="Rektangel 8">
            <a:extLst>
              <a:ext uri="{FF2B5EF4-FFF2-40B4-BE49-F238E27FC236}">
                <a16:creationId xmlns:a16="http://schemas.microsoft.com/office/drawing/2014/main" id="{7BBAB7C4-34CF-4F5D-8C3D-27B38F9E8CF0}"/>
              </a:ext>
            </a:extLst>
          </p:cNvPr>
          <p:cNvSpPr/>
          <p:nvPr/>
        </p:nvSpPr>
        <p:spPr>
          <a:xfrm>
            <a:off x="1" y="0"/>
            <a:ext cx="3455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8430870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törre innehåll">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17055415-C399-4877-B646-A2D63B23A56C}"/>
              </a:ext>
            </a:extLst>
          </p:cNvPr>
          <p:cNvSpPr>
            <a:spLocks noGrp="1"/>
          </p:cNvSpPr>
          <p:nvPr>
            <p:ph type="dt" sz="half" idx="10"/>
          </p:nvPr>
        </p:nvSpPr>
        <p:spPr>
          <a:xfrm>
            <a:off x="674838" y="6384966"/>
            <a:ext cx="1021520" cy="152845"/>
          </a:xfrm>
          <a:prstGeom prst="rect">
            <a:avLst/>
          </a:prstGeom>
        </p:spPr>
        <p:txBody>
          <a:bodyPr/>
          <a:lstStyle/>
          <a:p>
            <a:fld id="{6661A35B-5759-402D-A031-2298209AB0E2}" type="datetimeFigureOut">
              <a:rPr lang="sv-SE" smtClean="0"/>
              <a:t>2022-03-29</a:t>
            </a:fld>
            <a:endParaRPr lang="sv-SE"/>
          </a:p>
        </p:txBody>
      </p:sp>
      <p:sp>
        <p:nvSpPr>
          <p:cNvPr id="3" name="Platshållare för sidfot 2">
            <a:extLst>
              <a:ext uri="{FF2B5EF4-FFF2-40B4-BE49-F238E27FC236}">
                <a16:creationId xmlns:a16="http://schemas.microsoft.com/office/drawing/2014/main" id="{EF62413D-730B-4EBD-B9C6-E6B147E9DB2F}"/>
              </a:ext>
            </a:extLst>
          </p:cNvPr>
          <p:cNvSpPr>
            <a:spLocks noGrp="1"/>
          </p:cNvSpPr>
          <p:nvPr>
            <p:ph type="ftr" sz="quarter" idx="11"/>
          </p:nvPr>
        </p:nvSpPr>
        <p:spPr>
          <a:xfrm>
            <a:off x="1696358" y="6383923"/>
            <a:ext cx="3751641" cy="154931"/>
          </a:xfrm>
          <a:prstGeom prst="rect">
            <a:avLst/>
          </a:prstGeom>
        </p:spPr>
        <p:txBody>
          <a:bodyPr/>
          <a:lstStyle/>
          <a:p>
            <a:endParaRPr lang="sv-SE"/>
          </a:p>
        </p:txBody>
      </p:sp>
      <p:sp>
        <p:nvSpPr>
          <p:cNvPr id="4" name="Platshållare för bildnummer 3">
            <a:extLst>
              <a:ext uri="{FF2B5EF4-FFF2-40B4-BE49-F238E27FC236}">
                <a16:creationId xmlns:a16="http://schemas.microsoft.com/office/drawing/2014/main" id="{A3D275AC-7ABB-49A4-BADA-267D495A831F}"/>
              </a:ext>
            </a:extLst>
          </p:cNvPr>
          <p:cNvSpPr>
            <a:spLocks noGrp="1"/>
          </p:cNvSpPr>
          <p:nvPr>
            <p:ph type="sldNum" sz="quarter" idx="12"/>
          </p:nvPr>
        </p:nvSpPr>
        <p:spPr>
          <a:xfrm>
            <a:off x="5447999" y="6383923"/>
            <a:ext cx="1296002" cy="153888"/>
          </a:xfrm>
          <a:prstGeom prst="rect">
            <a:avLst/>
          </a:prstGeom>
        </p:spPr>
        <p:txBody>
          <a:bodyPr/>
          <a:lstStyle/>
          <a:p>
            <a:fld id="{CC95FCE1-8E5F-4560-B29E-7FB78EB7A839}" type="slidenum">
              <a:rPr lang="sv-SE" smtClean="0"/>
              <a:t>‹#›</a:t>
            </a:fld>
            <a:endParaRPr lang="sv-SE"/>
          </a:p>
        </p:txBody>
      </p:sp>
      <p:sp>
        <p:nvSpPr>
          <p:cNvPr id="6" name="Platshållare för innehåll 2">
            <a:extLst>
              <a:ext uri="{FF2B5EF4-FFF2-40B4-BE49-F238E27FC236}">
                <a16:creationId xmlns:a16="http://schemas.microsoft.com/office/drawing/2014/main" id="{241C9948-CE84-42C5-B2F5-861912055175}"/>
              </a:ext>
            </a:extLst>
          </p:cNvPr>
          <p:cNvSpPr>
            <a:spLocks noGrp="1"/>
          </p:cNvSpPr>
          <p:nvPr>
            <p:ph sz="half" idx="14" hasCustomPrompt="1"/>
          </p:nvPr>
        </p:nvSpPr>
        <p:spPr>
          <a:xfrm>
            <a:off x="1800000" y="1134737"/>
            <a:ext cx="8640000" cy="4589261"/>
          </a:xfrm>
        </p:spPr>
        <p:txBody>
          <a:bodyPr>
            <a:noAutofit/>
          </a:bodyPr>
          <a:lstStyle>
            <a:lvl1pPr marL="0" indent="0">
              <a:buNone/>
              <a:defRPr sz="2000"/>
            </a:lvl1pPr>
            <a:lvl2pPr>
              <a:defRPr sz="1800"/>
            </a:lvl2pPr>
            <a:lvl3pPr>
              <a:defRPr sz="1600"/>
            </a:lvl3pPr>
          </a:lstStyle>
          <a:p>
            <a:pPr lvl="0"/>
            <a:r>
              <a:rPr lang="sv-SE" dirty="0"/>
              <a:t>Innehåll med grafik som t ex tabell eller diagram</a:t>
            </a:r>
          </a:p>
        </p:txBody>
      </p:sp>
      <p:sp>
        <p:nvSpPr>
          <p:cNvPr id="8" name="Rektangel 7">
            <a:extLst>
              <a:ext uri="{FF2B5EF4-FFF2-40B4-BE49-F238E27FC236}">
                <a16:creationId xmlns:a16="http://schemas.microsoft.com/office/drawing/2014/main" id="{7BC50C73-2857-465E-A01E-727A200B1112}"/>
              </a:ext>
            </a:extLst>
          </p:cNvPr>
          <p:cNvSpPr/>
          <p:nvPr/>
        </p:nvSpPr>
        <p:spPr>
          <a:xfrm>
            <a:off x="1" y="0"/>
            <a:ext cx="3455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2365971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å">
    <p:bg>
      <p:bgPr>
        <a:solidFill>
          <a:schemeClr val="accent1"/>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E64001-8B8D-4A08-870E-B2A5C68E210F}"/>
              </a:ext>
            </a:extLst>
          </p:cNvPr>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ubrik 1">
            <a:extLst>
              <a:ext uri="{FF2B5EF4-FFF2-40B4-BE49-F238E27FC236}">
                <a16:creationId xmlns:a16="http://schemas.microsoft.com/office/drawing/2014/main" id="{F249C7A1-1445-DD4E-B3AE-DA896E02A521}"/>
              </a:ext>
            </a:extLst>
          </p:cNvPr>
          <p:cNvSpPr>
            <a:spLocks noGrp="1"/>
          </p:cNvSpPr>
          <p:nvPr>
            <p:ph type="ctrTitle" hasCustomPrompt="1"/>
          </p:nvPr>
        </p:nvSpPr>
        <p:spPr>
          <a:xfrm>
            <a:off x="2313072" y="2220668"/>
            <a:ext cx="6480000" cy="2123658"/>
          </a:xfrm>
          <a:prstGeom prst="rect">
            <a:avLst/>
          </a:prstGeom>
        </p:spPr>
        <p:txBody>
          <a:bodyPr anchor="ctr" anchorCtr="0">
            <a:noAutofit/>
          </a:bodyPr>
          <a:lstStyle>
            <a:lvl1pPr algn="l">
              <a:lnSpc>
                <a:spcPct val="100000"/>
              </a:lnSpc>
              <a:defRPr sz="6600" b="1">
                <a:solidFill>
                  <a:schemeClr val="bg1"/>
                </a:solidFill>
              </a:defRPr>
            </a:lvl1pPr>
          </a:lstStyle>
          <a:p>
            <a:r>
              <a:rPr lang="sv-SE" dirty="0"/>
              <a:t>Stor rubrik på en eller två</a:t>
            </a:r>
          </a:p>
        </p:txBody>
      </p:sp>
      <p:sp>
        <p:nvSpPr>
          <p:cNvPr id="16" name="Rektangel 15">
            <a:extLst>
              <a:ext uri="{FF2B5EF4-FFF2-40B4-BE49-F238E27FC236}">
                <a16:creationId xmlns:a16="http://schemas.microsoft.com/office/drawing/2014/main" id="{E106C8FB-2DFC-A341-81EE-C9CEAC5346FD}"/>
              </a:ext>
            </a:extLst>
          </p:cNvPr>
          <p:cNvSpPr/>
          <p:nvPr userDrawn="1"/>
        </p:nvSpPr>
        <p:spPr>
          <a:xfrm>
            <a:off x="10105795" y="0"/>
            <a:ext cx="1457599" cy="1482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7" name="Bildobjekt 16">
            <a:extLst>
              <a:ext uri="{FF2B5EF4-FFF2-40B4-BE49-F238E27FC236}">
                <a16:creationId xmlns:a16="http://schemas.microsoft.com/office/drawing/2014/main" id="{1745B951-E7CE-BB48-915D-3573271DFF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7525" y="314196"/>
            <a:ext cx="1134140" cy="958407"/>
          </a:xfrm>
          <a:prstGeom prst="rect">
            <a:avLst/>
          </a:prstGeom>
        </p:spPr>
      </p:pic>
      <p:sp>
        <p:nvSpPr>
          <p:cNvPr id="11" name="Platshållare för datum 3">
            <a:extLst>
              <a:ext uri="{FF2B5EF4-FFF2-40B4-BE49-F238E27FC236}">
                <a16:creationId xmlns:a16="http://schemas.microsoft.com/office/drawing/2014/main" id="{AE4019A2-9583-264A-8FE1-A2F6FF25AA52}"/>
              </a:ext>
            </a:extLst>
          </p:cNvPr>
          <p:cNvSpPr>
            <a:spLocks noGrp="1"/>
          </p:cNvSpPr>
          <p:nvPr>
            <p:ph type="dt" sz="half" idx="10"/>
          </p:nvPr>
        </p:nvSpPr>
        <p:spPr>
          <a:xfrm>
            <a:off x="674838" y="6384966"/>
            <a:ext cx="1021520" cy="152845"/>
          </a:xfrm>
        </p:spPr>
        <p:txBody>
          <a:bodyPr/>
          <a:lstStyle>
            <a:lvl1pPr>
              <a:defRPr>
                <a:solidFill>
                  <a:schemeClr val="bg1"/>
                </a:solidFill>
              </a:defRPr>
            </a:lvl1pPr>
          </a:lstStyle>
          <a:p>
            <a:fld id="{6661A35B-5759-402D-A031-2298209AB0E2}" type="datetimeFigureOut">
              <a:rPr lang="sv-SE" smtClean="0"/>
              <a:t>2022-03-29</a:t>
            </a:fld>
            <a:endParaRPr lang="sv-SE"/>
          </a:p>
        </p:txBody>
      </p:sp>
      <p:sp>
        <p:nvSpPr>
          <p:cNvPr id="12" name="Platshållare för sidfot 4">
            <a:extLst>
              <a:ext uri="{FF2B5EF4-FFF2-40B4-BE49-F238E27FC236}">
                <a16:creationId xmlns:a16="http://schemas.microsoft.com/office/drawing/2014/main" id="{2E93620E-569B-EC46-833D-CDFB0C0A787F}"/>
              </a:ext>
            </a:extLst>
          </p:cNvPr>
          <p:cNvSpPr>
            <a:spLocks noGrp="1"/>
          </p:cNvSpPr>
          <p:nvPr>
            <p:ph type="ftr" sz="quarter" idx="11"/>
          </p:nvPr>
        </p:nvSpPr>
        <p:spPr>
          <a:xfrm>
            <a:off x="1696358" y="6383924"/>
            <a:ext cx="3074123" cy="152846"/>
          </a:xfrm>
        </p:spPr>
        <p:txBody>
          <a:bodyPr/>
          <a:lstStyle>
            <a:lvl1pPr>
              <a:defRPr>
                <a:solidFill>
                  <a:schemeClr val="bg1"/>
                </a:solidFill>
              </a:defRPr>
            </a:lvl1pPr>
          </a:lstStyle>
          <a:p>
            <a:endParaRPr lang="sv-SE" dirty="0"/>
          </a:p>
        </p:txBody>
      </p:sp>
      <p:sp>
        <p:nvSpPr>
          <p:cNvPr id="18" name="Platshållare för bildnummer 5">
            <a:extLst>
              <a:ext uri="{FF2B5EF4-FFF2-40B4-BE49-F238E27FC236}">
                <a16:creationId xmlns:a16="http://schemas.microsoft.com/office/drawing/2014/main" id="{C558F6EC-98CB-BE4E-B332-7F32F2F2491D}"/>
              </a:ext>
            </a:extLst>
          </p:cNvPr>
          <p:cNvSpPr>
            <a:spLocks noGrp="1"/>
          </p:cNvSpPr>
          <p:nvPr>
            <p:ph type="sldNum" sz="quarter" idx="12"/>
          </p:nvPr>
        </p:nvSpPr>
        <p:spPr>
          <a:xfrm>
            <a:off x="4770481" y="6382883"/>
            <a:ext cx="1021520" cy="154931"/>
          </a:xfrm>
        </p:spPr>
        <p:txBody>
          <a:bodyPr/>
          <a:lstStyle>
            <a:lvl1pPr>
              <a:defRPr>
                <a:solidFill>
                  <a:schemeClr val="bg1"/>
                </a:solidFill>
              </a:defRPr>
            </a:lvl1pPr>
          </a:lstStyle>
          <a:p>
            <a:fld id="{CC95FCE1-8E5F-4560-B29E-7FB78EB7A839}" type="slidenum">
              <a:rPr lang="sv-SE" smtClean="0"/>
              <a:t>‹#›</a:t>
            </a:fld>
            <a:endParaRPr lang="sv-SE"/>
          </a:p>
        </p:txBody>
      </p:sp>
      <p:pic>
        <p:nvPicPr>
          <p:cNvPr id="19" name="Bildobjekt 18">
            <a:extLst>
              <a:ext uri="{FF2B5EF4-FFF2-40B4-BE49-F238E27FC236}">
                <a16:creationId xmlns:a16="http://schemas.microsoft.com/office/drawing/2014/main" id="{5C47F6DE-B3B4-074A-AF8D-5E3265E63F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69700" y="6245225"/>
            <a:ext cx="1364167" cy="394814"/>
          </a:xfrm>
          <a:prstGeom prst="rect">
            <a:avLst/>
          </a:prstGeom>
        </p:spPr>
      </p:pic>
      <p:pic>
        <p:nvPicPr>
          <p:cNvPr id="20" name="Bildobjekt 19">
            <a:extLst>
              <a:ext uri="{FF2B5EF4-FFF2-40B4-BE49-F238E27FC236}">
                <a16:creationId xmlns:a16="http://schemas.microsoft.com/office/drawing/2014/main" id="{EF45AC4C-6EE3-454F-A31D-8897454378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90593" y="6205132"/>
            <a:ext cx="1508902" cy="534351"/>
          </a:xfrm>
          <a:prstGeom prst="rect">
            <a:avLst/>
          </a:prstGeom>
        </p:spPr>
      </p:pic>
      <p:cxnSp>
        <p:nvCxnSpPr>
          <p:cNvPr id="21" name="Rak 20">
            <a:extLst>
              <a:ext uri="{FF2B5EF4-FFF2-40B4-BE49-F238E27FC236}">
                <a16:creationId xmlns:a16="http://schemas.microsoft.com/office/drawing/2014/main" id="{1152A25C-1567-E64B-BEA8-1E53B60DBB05}"/>
              </a:ext>
            </a:extLst>
          </p:cNvPr>
          <p:cNvCxnSpPr>
            <a:cxnSpLocks/>
          </p:cNvCxnSpPr>
          <p:nvPr userDrawn="1"/>
        </p:nvCxnSpPr>
        <p:spPr>
          <a:xfrm>
            <a:off x="9246482" y="6245225"/>
            <a:ext cx="0" cy="4295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Bildobjekt 21">
            <a:extLst>
              <a:ext uri="{FF2B5EF4-FFF2-40B4-BE49-F238E27FC236}">
                <a16:creationId xmlns:a16="http://schemas.microsoft.com/office/drawing/2014/main" id="{E1B835A6-ACB5-9F4D-A816-A8A4E8CB3FA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395633" y="6311473"/>
            <a:ext cx="2626038" cy="353209"/>
          </a:xfrm>
          <a:prstGeom prst="rect">
            <a:avLst/>
          </a:prstGeom>
        </p:spPr>
      </p:pic>
    </p:spTree>
    <p:extLst>
      <p:ext uri="{BB962C8B-B14F-4D97-AF65-F5344CB8AC3E}">
        <p14:creationId xmlns:p14="http://schemas.microsoft.com/office/powerpoint/2010/main" val="4120362242"/>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öd">
    <p:bg>
      <p:bgPr>
        <a:solidFill>
          <a:schemeClr val="accent6"/>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3A295CC0-02CA-3747-9AE5-A10C4454F5F0}"/>
              </a:ext>
            </a:extLst>
          </p:cNvPr>
          <p:cNvSpPr/>
          <p:nvPr userDrawn="1"/>
        </p:nvSpPr>
        <p:spPr>
          <a:xfrm>
            <a:off x="0" y="0"/>
            <a:ext cx="12192000" cy="6858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6" name="Rubrik 1">
            <a:extLst>
              <a:ext uri="{FF2B5EF4-FFF2-40B4-BE49-F238E27FC236}">
                <a16:creationId xmlns:a16="http://schemas.microsoft.com/office/drawing/2014/main" id="{B44A1334-338C-5C42-A719-71157E07F27D}"/>
              </a:ext>
            </a:extLst>
          </p:cNvPr>
          <p:cNvSpPr>
            <a:spLocks noGrp="1"/>
          </p:cNvSpPr>
          <p:nvPr>
            <p:ph type="ctrTitle" hasCustomPrompt="1"/>
          </p:nvPr>
        </p:nvSpPr>
        <p:spPr>
          <a:xfrm>
            <a:off x="2313072" y="2220668"/>
            <a:ext cx="6480000" cy="2123658"/>
          </a:xfrm>
          <a:prstGeom prst="rect">
            <a:avLst/>
          </a:prstGeom>
        </p:spPr>
        <p:txBody>
          <a:bodyPr anchor="ctr" anchorCtr="0">
            <a:noAutofit/>
          </a:bodyPr>
          <a:lstStyle>
            <a:lvl1pPr algn="l">
              <a:lnSpc>
                <a:spcPct val="100000"/>
              </a:lnSpc>
              <a:defRPr sz="6600" b="1">
                <a:solidFill>
                  <a:schemeClr val="bg1"/>
                </a:solidFill>
              </a:defRPr>
            </a:lvl1pPr>
          </a:lstStyle>
          <a:p>
            <a:r>
              <a:rPr lang="sv-SE" dirty="0"/>
              <a:t>Stor rubrik på en eller två</a:t>
            </a:r>
          </a:p>
        </p:txBody>
      </p:sp>
      <p:sp>
        <p:nvSpPr>
          <p:cNvPr id="12" name="Rektangel 11">
            <a:extLst>
              <a:ext uri="{FF2B5EF4-FFF2-40B4-BE49-F238E27FC236}">
                <a16:creationId xmlns:a16="http://schemas.microsoft.com/office/drawing/2014/main" id="{DB6DD332-0D4E-E740-A392-E81BBD87B514}"/>
              </a:ext>
            </a:extLst>
          </p:cNvPr>
          <p:cNvSpPr/>
          <p:nvPr userDrawn="1"/>
        </p:nvSpPr>
        <p:spPr>
          <a:xfrm>
            <a:off x="10105795" y="0"/>
            <a:ext cx="1457599" cy="1482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3" name="Bildobjekt 12">
            <a:extLst>
              <a:ext uri="{FF2B5EF4-FFF2-40B4-BE49-F238E27FC236}">
                <a16:creationId xmlns:a16="http://schemas.microsoft.com/office/drawing/2014/main" id="{824E06BC-8C0E-064D-A3E3-02EE354A8B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7525" y="314196"/>
            <a:ext cx="1134140" cy="958407"/>
          </a:xfrm>
          <a:prstGeom prst="rect">
            <a:avLst/>
          </a:prstGeom>
        </p:spPr>
      </p:pic>
      <p:sp>
        <p:nvSpPr>
          <p:cNvPr id="11" name="Platshållare för datum 3">
            <a:extLst>
              <a:ext uri="{FF2B5EF4-FFF2-40B4-BE49-F238E27FC236}">
                <a16:creationId xmlns:a16="http://schemas.microsoft.com/office/drawing/2014/main" id="{9E4AB7F9-1170-574F-A3DE-A290FF288CB2}"/>
              </a:ext>
            </a:extLst>
          </p:cNvPr>
          <p:cNvSpPr>
            <a:spLocks noGrp="1"/>
          </p:cNvSpPr>
          <p:nvPr>
            <p:ph type="dt" sz="half" idx="10"/>
          </p:nvPr>
        </p:nvSpPr>
        <p:spPr>
          <a:xfrm>
            <a:off x="674838" y="6384966"/>
            <a:ext cx="1021520" cy="152845"/>
          </a:xfrm>
        </p:spPr>
        <p:txBody>
          <a:bodyPr/>
          <a:lstStyle>
            <a:lvl1pPr>
              <a:defRPr>
                <a:solidFill>
                  <a:schemeClr val="bg1"/>
                </a:solidFill>
              </a:defRPr>
            </a:lvl1pPr>
          </a:lstStyle>
          <a:p>
            <a:fld id="{6661A35B-5759-402D-A031-2298209AB0E2}" type="datetimeFigureOut">
              <a:rPr lang="sv-SE" smtClean="0"/>
              <a:t>2022-03-29</a:t>
            </a:fld>
            <a:endParaRPr lang="sv-SE"/>
          </a:p>
        </p:txBody>
      </p:sp>
      <p:sp>
        <p:nvSpPr>
          <p:cNvPr id="14" name="Platshållare för sidfot 4">
            <a:extLst>
              <a:ext uri="{FF2B5EF4-FFF2-40B4-BE49-F238E27FC236}">
                <a16:creationId xmlns:a16="http://schemas.microsoft.com/office/drawing/2014/main" id="{2AA885D2-AD2C-BF4A-AC44-782383A6C234}"/>
              </a:ext>
            </a:extLst>
          </p:cNvPr>
          <p:cNvSpPr>
            <a:spLocks noGrp="1"/>
          </p:cNvSpPr>
          <p:nvPr>
            <p:ph type="ftr" sz="quarter" idx="11"/>
          </p:nvPr>
        </p:nvSpPr>
        <p:spPr>
          <a:xfrm>
            <a:off x="1696358" y="6383924"/>
            <a:ext cx="3074123" cy="152846"/>
          </a:xfrm>
        </p:spPr>
        <p:txBody>
          <a:bodyPr/>
          <a:lstStyle>
            <a:lvl1pPr>
              <a:defRPr>
                <a:solidFill>
                  <a:schemeClr val="bg1"/>
                </a:solidFill>
              </a:defRPr>
            </a:lvl1pPr>
          </a:lstStyle>
          <a:p>
            <a:endParaRPr lang="sv-SE" dirty="0"/>
          </a:p>
        </p:txBody>
      </p:sp>
      <p:sp>
        <p:nvSpPr>
          <p:cNvPr id="15" name="Platshållare för bildnummer 5">
            <a:extLst>
              <a:ext uri="{FF2B5EF4-FFF2-40B4-BE49-F238E27FC236}">
                <a16:creationId xmlns:a16="http://schemas.microsoft.com/office/drawing/2014/main" id="{E3C164E8-AB86-2B41-91D4-7B0C790F9824}"/>
              </a:ext>
            </a:extLst>
          </p:cNvPr>
          <p:cNvSpPr>
            <a:spLocks noGrp="1"/>
          </p:cNvSpPr>
          <p:nvPr>
            <p:ph type="sldNum" sz="quarter" idx="12"/>
          </p:nvPr>
        </p:nvSpPr>
        <p:spPr>
          <a:xfrm>
            <a:off x="4770481" y="6382883"/>
            <a:ext cx="1021520" cy="154931"/>
          </a:xfrm>
        </p:spPr>
        <p:txBody>
          <a:bodyPr/>
          <a:lstStyle>
            <a:lvl1pPr>
              <a:defRPr>
                <a:solidFill>
                  <a:schemeClr val="bg1"/>
                </a:solidFill>
              </a:defRPr>
            </a:lvl1pPr>
          </a:lstStyle>
          <a:p>
            <a:fld id="{CC95FCE1-8E5F-4560-B29E-7FB78EB7A839}" type="slidenum">
              <a:rPr lang="sv-SE" smtClean="0"/>
              <a:t>‹#›</a:t>
            </a:fld>
            <a:endParaRPr lang="sv-SE"/>
          </a:p>
        </p:txBody>
      </p:sp>
      <p:pic>
        <p:nvPicPr>
          <p:cNvPr id="17" name="Bildobjekt 16">
            <a:extLst>
              <a:ext uri="{FF2B5EF4-FFF2-40B4-BE49-F238E27FC236}">
                <a16:creationId xmlns:a16="http://schemas.microsoft.com/office/drawing/2014/main" id="{769693B6-A5D7-FD4A-AAD7-538AB3DBB2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69700" y="6245225"/>
            <a:ext cx="1364167" cy="394814"/>
          </a:xfrm>
          <a:prstGeom prst="rect">
            <a:avLst/>
          </a:prstGeom>
        </p:spPr>
      </p:pic>
      <p:pic>
        <p:nvPicPr>
          <p:cNvPr id="20" name="Bildobjekt 19">
            <a:extLst>
              <a:ext uri="{FF2B5EF4-FFF2-40B4-BE49-F238E27FC236}">
                <a16:creationId xmlns:a16="http://schemas.microsoft.com/office/drawing/2014/main" id="{FC9563DB-9C6A-E748-8E32-78BC0A726B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90593" y="6205132"/>
            <a:ext cx="1508902" cy="534351"/>
          </a:xfrm>
          <a:prstGeom prst="rect">
            <a:avLst/>
          </a:prstGeom>
        </p:spPr>
      </p:pic>
      <p:cxnSp>
        <p:nvCxnSpPr>
          <p:cNvPr id="21" name="Rak 20">
            <a:extLst>
              <a:ext uri="{FF2B5EF4-FFF2-40B4-BE49-F238E27FC236}">
                <a16:creationId xmlns:a16="http://schemas.microsoft.com/office/drawing/2014/main" id="{0912E279-6320-D046-AAE6-80418783A715}"/>
              </a:ext>
            </a:extLst>
          </p:cNvPr>
          <p:cNvCxnSpPr>
            <a:cxnSpLocks/>
          </p:cNvCxnSpPr>
          <p:nvPr userDrawn="1"/>
        </p:nvCxnSpPr>
        <p:spPr>
          <a:xfrm>
            <a:off x="9246482" y="6245225"/>
            <a:ext cx="0" cy="4295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Bildobjekt 21">
            <a:extLst>
              <a:ext uri="{FF2B5EF4-FFF2-40B4-BE49-F238E27FC236}">
                <a16:creationId xmlns:a16="http://schemas.microsoft.com/office/drawing/2014/main" id="{C43D3B43-6727-2F4B-95FB-6B82CCD72E9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395633" y="6311473"/>
            <a:ext cx="2626038" cy="353209"/>
          </a:xfrm>
          <a:prstGeom prst="rect">
            <a:avLst/>
          </a:prstGeom>
        </p:spPr>
      </p:pic>
    </p:spTree>
    <p:extLst>
      <p:ext uri="{BB962C8B-B14F-4D97-AF65-F5344CB8AC3E}">
        <p14:creationId xmlns:p14="http://schemas.microsoft.com/office/powerpoint/2010/main" val="1467470595"/>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å">
    <p:bg>
      <p:bgPr>
        <a:solidFill>
          <a:schemeClr val="tx2"/>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E64001-8B8D-4A08-870E-B2A5C68E210F}"/>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ubrik 1">
            <a:extLst>
              <a:ext uri="{FF2B5EF4-FFF2-40B4-BE49-F238E27FC236}">
                <a16:creationId xmlns:a16="http://schemas.microsoft.com/office/drawing/2014/main" id="{BE207868-7FD1-884B-BF82-196C5C190A52}"/>
              </a:ext>
            </a:extLst>
          </p:cNvPr>
          <p:cNvSpPr>
            <a:spLocks noGrp="1"/>
          </p:cNvSpPr>
          <p:nvPr>
            <p:ph type="ctrTitle" hasCustomPrompt="1"/>
          </p:nvPr>
        </p:nvSpPr>
        <p:spPr>
          <a:xfrm>
            <a:off x="2313072" y="2220668"/>
            <a:ext cx="6480000" cy="2123658"/>
          </a:xfrm>
          <a:prstGeom prst="rect">
            <a:avLst/>
          </a:prstGeom>
        </p:spPr>
        <p:txBody>
          <a:bodyPr anchor="ctr" anchorCtr="0">
            <a:noAutofit/>
          </a:bodyPr>
          <a:lstStyle>
            <a:lvl1pPr algn="l">
              <a:lnSpc>
                <a:spcPct val="100000"/>
              </a:lnSpc>
              <a:defRPr sz="6600" b="1">
                <a:solidFill>
                  <a:schemeClr val="bg1"/>
                </a:solidFill>
              </a:defRPr>
            </a:lvl1pPr>
          </a:lstStyle>
          <a:p>
            <a:r>
              <a:rPr lang="sv-SE" dirty="0"/>
              <a:t>Stor rubrik på en eller två</a:t>
            </a:r>
          </a:p>
        </p:txBody>
      </p:sp>
      <p:sp>
        <p:nvSpPr>
          <p:cNvPr id="16" name="Rektangel 15">
            <a:extLst>
              <a:ext uri="{FF2B5EF4-FFF2-40B4-BE49-F238E27FC236}">
                <a16:creationId xmlns:a16="http://schemas.microsoft.com/office/drawing/2014/main" id="{5CD17479-DF40-EC47-AB36-543FB1FE1A24}"/>
              </a:ext>
            </a:extLst>
          </p:cNvPr>
          <p:cNvSpPr/>
          <p:nvPr userDrawn="1"/>
        </p:nvSpPr>
        <p:spPr>
          <a:xfrm>
            <a:off x="10105795" y="0"/>
            <a:ext cx="1457599" cy="1482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7" name="Bildobjekt 16">
            <a:extLst>
              <a:ext uri="{FF2B5EF4-FFF2-40B4-BE49-F238E27FC236}">
                <a16:creationId xmlns:a16="http://schemas.microsoft.com/office/drawing/2014/main" id="{6C06AE82-F9D5-6E4C-A0D2-4D62FE17CA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7525" y="314196"/>
            <a:ext cx="1134140" cy="958407"/>
          </a:xfrm>
          <a:prstGeom prst="rect">
            <a:avLst/>
          </a:prstGeom>
        </p:spPr>
      </p:pic>
      <p:sp>
        <p:nvSpPr>
          <p:cNvPr id="11" name="Platshållare för datum 3">
            <a:extLst>
              <a:ext uri="{FF2B5EF4-FFF2-40B4-BE49-F238E27FC236}">
                <a16:creationId xmlns:a16="http://schemas.microsoft.com/office/drawing/2014/main" id="{5AF848D6-1FD9-5D4F-883E-0C0B1357686E}"/>
              </a:ext>
            </a:extLst>
          </p:cNvPr>
          <p:cNvSpPr>
            <a:spLocks noGrp="1"/>
          </p:cNvSpPr>
          <p:nvPr>
            <p:ph type="dt" sz="half" idx="10"/>
          </p:nvPr>
        </p:nvSpPr>
        <p:spPr>
          <a:xfrm>
            <a:off x="674838" y="6384966"/>
            <a:ext cx="1021520" cy="152845"/>
          </a:xfrm>
        </p:spPr>
        <p:txBody>
          <a:bodyPr/>
          <a:lstStyle>
            <a:lvl1pPr>
              <a:defRPr>
                <a:solidFill>
                  <a:schemeClr val="bg1"/>
                </a:solidFill>
              </a:defRPr>
            </a:lvl1pPr>
          </a:lstStyle>
          <a:p>
            <a:fld id="{6661A35B-5759-402D-A031-2298209AB0E2}" type="datetimeFigureOut">
              <a:rPr lang="sv-SE" smtClean="0"/>
              <a:t>2022-03-29</a:t>
            </a:fld>
            <a:endParaRPr lang="sv-SE"/>
          </a:p>
        </p:txBody>
      </p:sp>
      <p:sp>
        <p:nvSpPr>
          <p:cNvPr id="12" name="Platshållare för sidfot 4">
            <a:extLst>
              <a:ext uri="{FF2B5EF4-FFF2-40B4-BE49-F238E27FC236}">
                <a16:creationId xmlns:a16="http://schemas.microsoft.com/office/drawing/2014/main" id="{589EFBC1-0B50-B545-9326-5B8041347874}"/>
              </a:ext>
            </a:extLst>
          </p:cNvPr>
          <p:cNvSpPr>
            <a:spLocks noGrp="1"/>
          </p:cNvSpPr>
          <p:nvPr>
            <p:ph type="ftr" sz="quarter" idx="11"/>
          </p:nvPr>
        </p:nvSpPr>
        <p:spPr>
          <a:xfrm>
            <a:off x="1696358" y="6383924"/>
            <a:ext cx="3074123" cy="152846"/>
          </a:xfrm>
        </p:spPr>
        <p:txBody>
          <a:bodyPr/>
          <a:lstStyle>
            <a:lvl1pPr>
              <a:defRPr>
                <a:solidFill>
                  <a:schemeClr val="bg1"/>
                </a:solidFill>
              </a:defRPr>
            </a:lvl1pPr>
          </a:lstStyle>
          <a:p>
            <a:endParaRPr lang="sv-SE" dirty="0"/>
          </a:p>
        </p:txBody>
      </p:sp>
      <p:sp>
        <p:nvSpPr>
          <p:cNvPr id="14" name="Platshållare för bildnummer 5">
            <a:extLst>
              <a:ext uri="{FF2B5EF4-FFF2-40B4-BE49-F238E27FC236}">
                <a16:creationId xmlns:a16="http://schemas.microsoft.com/office/drawing/2014/main" id="{4A31F5FF-9CC3-8E46-8149-699ED8608B48}"/>
              </a:ext>
            </a:extLst>
          </p:cNvPr>
          <p:cNvSpPr>
            <a:spLocks noGrp="1"/>
          </p:cNvSpPr>
          <p:nvPr>
            <p:ph type="sldNum" sz="quarter" idx="12"/>
          </p:nvPr>
        </p:nvSpPr>
        <p:spPr>
          <a:xfrm>
            <a:off x="4770481" y="6382883"/>
            <a:ext cx="1021520" cy="154931"/>
          </a:xfrm>
        </p:spPr>
        <p:txBody>
          <a:bodyPr/>
          <a:lstStyle>
            <a:lvl1pPr>
              <a:defRPr>
                <a:solidFill>
                  <a:schemeClr val="bg1"/>
                </a:solidFill>
              </a:defRPr>
            </a:lvl1pPr>
          </a:lstStyle>
          <a:p>
            <a:fld id="{CC95FCE1-8E5F-4560-B29E-7FB78EB7A839}" type="slidenum">
              <a:rPr lang="sv-SE" smtClean="0"/>
              <a:t>‹#›</a:t>
            </a:fld>
            <a:endParaRPr lang="sv-SE"/>
          </a:p>
        </p:txBody>
      </p:sp>
      <p:pic>
        <p:nvPicPr>
          <p:cNvPr id="15" name="Bildobjekt 14">
            <a:extLst>
              <a:ext uri="{FF2B5EF4-FFF2-40B4-BE49-F238E27FC236}">
                <a16:creationId xmlns:a16="http://schemas.microsoft.com/office/drawing/2014/main" id="{62CF5558-AC1A-264A-A11D-6724C53AB2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69700" y="6245225"/>
            <a:ext cx="1364167" cy="394814"/>
          </a:xfrm>
          <a:prstGeom prst="rect">
            <a:avLst/>
          </a:prstGeom>
        </p:spPr>
      </p:pic>
      <p:pic>
        <p:nvPicPr>
          <p:cNvPr id="20" name="Bildobjekt 19">
            <a:extLst>
              <a:ext uri="{FF2B5EF4-FFF2-40B4-BE49-F238E27FC236}">
                <a16:creationId xmlns:a16="http://schemas.microsoft.com/office/drawing/2014/main" id="{C3FE5310-9197-1747-BAAE-E1B14CAA588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90593" y="6205132"/>
            <a:ext cx="1508902" cy="534351"/>
          </a:xfrm>
          <a:prstGeom prst="rect">
            <a:avLst/>
          </a:prstGeom>
        </p:spPr>
      </p:pic>
      <p:cxnSp>
        <p:nvCxnSpPr>
          <p:cNvPr id="21" name="Rak 20">
            <a:extLst>
              <a:ext uri="{FF2B5EF4-FFF2-40B4-BE49-F238E27FC236}">
                <a16:creationId xmlns:a16="http://schemas.microsoft.com/office/drawing/2014/main" id="{683E74BC-25E2-D349-AD51-B4EACFA5F930}"/>
              </a:ext>
            </a:extLst>
          </p:cNvPr>
          <p:cNvCxnSpPr>
            <a:cxnSpLocks/>
          </p:cNvCxnSpPr>
          <p:nvPr userDrawn="1"/>
        </p:nvCxnSpPr>
        <p:spPr>
          <a:xfrm>
            <a:off x="9246482" y="6245225"/>
            <a:ext cx="0" cy="4295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Bildobjekt 21">
            <a:extLst>
              <a:ext uri="{FF2B5EF4-FFF2-40B4-BE49-F238E27FC236}">
                <a16:creationId xmlns:a16="http://schemas.microsoft.com/office/drawing/2014/main" id="{828FB97B-BCEE-3E49-8372-AF19DBD5129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395633" y="6311473"/>
            <a:ext cx="2626038" cy="353209"/>
          </a:xfrm>
          <a:prstGeom prst="rect">
            <a:avLst/>
          </a:prstGeom>
        </p:spPr>
      </p:pic>
    </p:spTree>
    <p:extLst>
      <p:ext uri="{BB962C8B-B14F-4D97-AF65-F5344CB8AC3E}">
        <p14:creationId xmlns:p14="http://schemas.microsoft.com/office/powerpoint/2010/main" val="3124647829"/>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0060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03674A3A-B495-F246-86CD-F43B554823AF}"/>
              </a:ext>
            </a:extLst>
          </p:cNvPr>
          <p:cNvSpPr/>
          <p:nvPr userDrawn="1"/>
        </p:nvSpPr>
        <p:spPr>
          <a:xfrm>
            <a:off x="0" y="-22996"/>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2" name="Bildobjekt 11">
            <a:extLst>
              <a:ext uri="{FF2B5EF4-FFF2-40B4-BE49-F238E27FC236}">
                <a16:creationId xmlns:a16="http://schemas.microsoft.com/office/drawing/2014/main" id="{04F8A5AE-8E89-E14F-83C7-EF0FC1BA26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49177" y="1440404"/>
            <a:ext cx="1287956" cy="1088389"/>
          </a:xfrm>
          <a:prstGeom prst="rect">
            <a:avLst/>
          </a:prstGeom>
        </p:spPr>
      </p:pic>
      <p:pic>
        <p:nvPicPr>
          <p:cNvPr id="14" name="Bildobjekt 13">
            <a:extLst>
              <a:ext uri="{FF2B5EF4-FFF2-40B4-BE49-F238E27FC236}">
                <a16:creationId xmlns:a16="http://schemas.microsoft.com/office/drawing/2014/main" id="{B5315127-E230-2849-A42A-E6AE985193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38754" y="1586186"/>
            <a:ext cx="2749818" cy="796823"/>
          </a:xfrm>
          <a:prstGeom prst="rect">
            <a:avLst/>
          </a:prstGeom>
        </p:spPr>
      </p:pic>
      <p:pic>
        <p:nvPicPr>
          <p:cNvPr id="16" name="Bildobjekt 15">
            <a:extLst>
              <a:ext uri="{FF2B5EF4-FFF2-40B4-BE49-F238E27FC236}">
                <a16:creationId xmlns:a16="http://schemas.microsoft.com/office/drawing/2014/main" id="{EE4B1055-E28F-E440-9DFE-237A8F6243C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10182" y="3471622"/>
            <a:ext cx="2004437" cy="504146"/>
          </a:xfrm>
          <a:prstGeom prst="rect">
            <a:avLst/>
          </a:prstGeom>
        </p:spPr>
      </p:pic>
      <p:pic>
        <p:nvPicPr>
          <p:cNvPr id="18" name="Bildobjekt 17">
            <a:extLst>
              <a:ext uri="{FF2B5EF4-FFF2-40B4-BE49-F238E27FC236}">
                <a16:creationId xmlns:a16="http://schemas.microsoft.com/office/drawing/2014/main" id="{95B194BE-2080-994A-B7E4-9E92BAD82C6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14499" y="3488475"/>
            <a:ext cx="1755175" cy="504146"/>
          </a:xfrm>
          <a:prstGeom prst="rect">
            <a:avLst/>
          </a:prstGeom>
        </p:spPr>
      </p:pic>
      <p:pic>
        <p:nvPicPr>
          <p:cNvPr id="20" name="Bildobjekt 19">
            <a:extLst>
              <a:ext uri="{FF2B5EF4-FFF2-40B4-BE49-F238E27FC236}">
                <a16:creationId xmlns:a16="http://schemas.microsoft.com/office/drawing/2014/main" id="{35F65DFC-836D-0848-A9BE-8220CC98410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91006" y="4881306"/>
            <a:ext cx="2823613" cy="432929"/>
          </a:xfrm>
          <a:prstGeom prst="rect">
            <a:avLst/>
          </a:prstGeom>
        </p:spPr>
      </p:pic>
      <p:pic>
        <p:nvPicPr>
          <p:cNvPr id="22" name="Bildobjekt 21">
            <a:extLst>
              <a:ext uri="{FF2B5EF4-FFF2-40B4-BE49-F238E27FC236}">
                <a16:creationId xmlns:a16="http://schemas.microsoft.com/office/drawing/2014/main" id="{BA072DA1-EC84-3445-ABFA-1441136CA0E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690749" y="4671868"/>
            <a:ext cx="1448510" cy="787175"/>
          </a:xfrm>
          <a:prstGeom prst="rect">
            <a:avLst/>
          </a:prstGeom>
        </p:spPr>
      </p:pic>
      <p:pic>
        <p:nvPicPr>
          <p:cNvPr id="23" name="Bildobjekt 22">
            <a:extLst>
              <a:ext uri="{FF2B5EF4-FFF2-40B4-BE49-F238E27FC236}">
                <a16:creationId xmlns:a16="http://schemas.microsoft.com/office/drawing/2014/main" id="{603FC2B6-8E27-8147-A2AF-97855634F9E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762889" y="4787149"/>
            <a:ext cx="1913432" cy="621244"/>
          </a:xfrm>
          <a:prstGeom prst="rect">
            <a:avLst/>
          </a:prstGeom>
        </p:spPr>
      </p:pic>
      <p:pic>
        <p:nvPicPr>
          <p:cNvPr id="24" name="Bildobjekt 23">
            <a:extLst>
              <a:ext uri="{FF2B5EF4-FFF2-40B4-BE49-F238E27FC236}">
                <a16:creationId xmlns:a16="http://schemas.microsoft.com/office/drawing/2014/main" id="{F88617FA-6007-6A41-9642-8F807905197C}"/>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276201" y="4832465"/>
            <a:ext cx="1464952" cy="530612"/>
          </a:xfrm>
          <a:prstGeom prst="rect">
            <a:avLst/>
          </a:prstGeom>
        </p:spPr>
      </p:pic>
      <p:pic>
        <p:nvPicPr>
          <p:cNvPr id="25" name="Bildobjekt 24">
            <a:extLst>
              <a:ext uri="{FF2B5EF4-FFF2-40B4-BE49-F238E27FC236}">
                <a16:creationId xmlns:a16="http://schemas.microsoft.com/office/drawing/2014/main" id="{A86B45F9-39FF-F646-8E27-C07474C14350}"/>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069555" y="3520990"/>
            <a:ext cx="3200561" cy="273050"/>
          </a:xfrm>
          <a:prstGeom prst="rect">
            <a:avLst/>
          </a:prstGeom>
        </p:spPr>
      </p:pic>
    </p:spTree>
    <p:extLst>
      <p:ext uri="{BB962C8B-B14F-4D97-AF65-F5344CB8AC3E}">
        <p14:creationId xmlns:p14="http://schemas.microsoft.com/office/powerpoint/2010/main" val="1366004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Avsnitt">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4255644" y="2494800"/>
            <a:ext cx="5599074" cy="1311128"/>
          </a:xfrm>
        </p:spPr>
        <p:txBody>
          <a:bodyPr anchor="b">
            <a:noAutofit/>
          </a:bodyPr>
          <a:lstStyle>
            <a:lvl1pPr algn="l">
              <a:lnSpc>
                <a:spcPct val="100000"/>
              </a:lnSpc>
              <a:defRPr sz="4400" b="1">
                <a:solidFill>
                  <a:schemeClr val="accent1"/>
                </a:solidFill>
              </a:defRPr>
            </a:lvl1pPr>
          </a:lstStyle>
          <a:p>
            <a:r>
              <a:rPr lang="sv-SE" dirty="0"/>
              <a:t>Kapitelrubrik på en eller två rader</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p>
            <a:fld id="{6661A35B-5759-402D-A031-2298209AB0E2}" type="datetimeFigureOut">
              <a:rPr lang="sv-SE" smtClean="0"/>
              <a:t>2022-03-29</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p:txBody>
          <a:bodyPr/>
          <a:lstStyle/>
          <a:p>
            <a:fld id="{CC95FCE1-8E5F-4560-B29E-7FB78EB7A839}" type="slidenum">
              <a:rPr lang="sv-SE" smtClean="0"/>
              <a:t>‹#›</a:t>
            </a:fld>
            <a:endParaRPr lang="sv-SE"/>
          </a:p>
        </p:txBody>
      </p:sp>
      <p:sp>
        <p:nvSpPr>
          <p:cNvPr id="11" name="Underrubrik 2">
            <a:extLst>
              <a:ext uri="{FF2B5EF4-FFF2-40B4-BE49-F238E27FC236}">
                <a16:creationId xmlns:a16="http://schemas.microsoft.com/office/drawing/2014/main" id="{4E603FF1-A2AA-4DFA-A81C-565179070150}"/>
              </a:ext>
            </a:extLst>
          </p:cNvPr>
          <p:cNvSpPr>
            <a:spLocks noGrp="1"/>
          </p:cNvSpPr>
          <p:nvPr>
            <p:ph type="subTitle" idx="1" hasCustomPrompt="1"/>
          </p:nvPr>
        </p:nvSpPr>
        <p:spPr>
          <a:xfrm>
            <a:off x="4255645" y="3804757"/>
            <a:ext cx="5599074" cy="645902"/>
          </a:xfrm>
        </p:spPr>
        <p:txBody>
          <a:bodyPr>
            <a:noAutofit/>
          </a:bodyPr>
          <a:lstStyle>
            <a:lvl1pPr marL="0" indent="0" algn="l">
              <a:lnSpc>
                <a:spcPct val="100000"/>
              </a:lnSpc>
              <a:spcBef>
                <a:spcPts val="0"/>
              </a:spcBef>
              <a:buNone/>
              <a:defRPr sz="16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pic>
        <p:nvPicPr>
          <p:cNvPr id="9" name="Bildobjekt 8">
            <a:extLst>
              <a:ext uri="{FF2B5EF4-FFF2-40B4-BE49-F238E27FC236}">
                <a16:creationId xmlns:a16="http://schemas.microsoft.com/office/drawing/2014/main" id="{4654C601-3316-4300-8504-A56E14101421}"/>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l="17109" t="28708"/>
          <a:stretch/>
        </p:blipFill>
        <p:spPr>
          <a:xfrm>
            <a:off x="0" y="0"/>
            <a:ext cx="4121077" cy="3428998"/>
          </a:xfrm>
          <a:prstGeom prst="rect">
            <a:avLst/>
          </a:prstGeom>
        </p:spPr>
      </p:pic>
    </p:spTree>
    <p:extLst>
      <p:ext uri="{BB962C8B-B14F-4D97-AF65-F5344CB8AC3E}">
        <p14:creationId xmlns:p14="http://schemas.microsoft.com/office/powerpoint/2010/main" val="187879139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Rubri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3216000" y="2433976"/>
            <a:ext cx="5760000" cy="1311128"/>
          </a:xfrm>
        </p:spPr>
        <p:txBody>
          <a:bodyPr anchor="ctr" anchorCtr="0">
            <a:noAutofit/>
          </a:bodyPr>
          <a:lstStyle>
            <a:lvl1pPr algn="l">
              <a:lnSpc>
                <a:spcPct val="100000"/>
              </a:lnSpc>
              <a:defRPr sz="4400" b="1">
                <a:solidFill>
                  <a:schemeClr val="tx1"/>
                </a:solidFill>
              </a:defRPr>
            </a:lvl1pPr>
          </a:lstStyle>
          <a:p>
            <a:r>
              <a:rPr lang="sv-SE" dirty="0"/>
              <a:t>Rubrik på en eller </a:t>
            </a:r>
            <a:br>
              <a:rPr lang="sv-SE" dirty="0"/>
            </a:br>
            <a:r>
              <a:rPr lang="sv-SE" dirty="0"/>
              <a:t>två rader</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p>
            <a:fld id="{6661A35B-5759-402D-A031-2298209AB0E2}" type="datetimeFigureOut">
              <a:rPr lang="sv-SE" smtClean="0"/>
              <a:t>2022-03-29</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p:txBody>
          <a:bodyPr/>
          <a:lstStyle/>
          <a:p>
            <a:fld id="{CC95FCE1-8E5F-4560-B29E-7FB78EB7A839}" type="slidenum">
              <a:rPr lang="sv-SE" smtClean="0"/>
              <a:t>‹#›</a:t>
            </a:fld>
            <a:endParaRPr lang="sv-SE"/>
          </a:p>
        </p:txBody>
      </p:sp>
      <p:sp>
        <p:nvSpPr>
          <p:cNvPr id="3" name="Rektangel 2">
            <a:extLst>
              <a:ext uri="{FF2B5EF4-FFF2-40B4-BE49-F238E27FC236}">
                <a16:creationId xmlns:a16="http://schemas.microsoft.com/office/drawing/2014/main" id="{FFF31AE7-D880-407A-9C88-13783A4EC040}"/>
              </a:ext>
            </a:extLst>
          </p:cNvPr>
          <p:cNvSpPr/>
          <p:nvPr/>
        </p:nvSpPr>
        <p:spPr>
          <a:xfrm>
            <a:off x="1" y="0"/>
            <a:ext cx="3455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67170485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En rubrik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A735114-FF72-44A1-A510-3F846FC92CAF}"/>
              </a:ext>
            </a:extLst>
          </p:cNvPr>
          <p:cNvSpPr>
            <a:spLocks noGrp="1"/>
          </p:cNvSpPr>
          <p:nvPr>
            <p:ph type="title" hasCustomPrompt="1"/>
          </p:nvPr>
        </p:nvSpPr>
        <p:spPr>
          <a:xfrm>
            <a:off x="2496809" y="972000"/>
            <a:ext cx="7200000" cy="1325563"/>
          </a:xfrm>
        </p:spPr>
        <p:txBody>
          <a:bodyPr anchor="b" anchorCtr="0">
            <a:noAutofit/>
          </a:bodyPr>
          <a:lstStyle>
            <a:lvl1pPr>
              <a:defRPr sz="2800"/>
            </a:lvl1pPr>
          </a:lstStyle>
          <a:p>
            <a:r>
              <a:rPr lang="sv-SE" dirty="0"/>
              <a:t>Rubrik på en eller två rader</a:t>
            </a:r>
          </a:p>
        </p:txBody>
      </p:sp>
      <p:sp>
        <p:nvSpPr>
          <p:cNvPr id="4" name="Platshållare för datum 3">
            <a:extLst>
              <a:ext uri="{FF2B5EF4-FFF2-40B4-BE49-F238E27FC236}">
                <a16:creationId xmlns:a16="http://schemas.microsoft.com/office/drawing/2014/main" id="{138FA8A6-E8AD-49AE-8A02-8E0135A4D33C}"/>
              </a:ext>
            </a:extLst>
          </p:cNvPr>
          <p:cNvSpPr>
            <a:spLocks noGrp="1"/>
          </p:cNvSpPr>
          <p:nvPr>
            <p:ph type="dt" sz="half" idx="10"/>
          </p:nvPr>
        </p:nvSpPr>
        <p:spPr/>
        <p:txBody>
          <a:bodyPr/>
          <a:lstStyle/>
          <a:p>
            <a:fld id="{6661A35B-5759-402D-A031-2298209AB0E2}" type="datetimeFigureOut">
              <a:rPr lang="sv-SE" smtClean="0"/>
              <a:t>2022-03-29</a:t>
            </a:fld>
            <a:endParaRPr lang="sv-SE"/>
          </a:p>
        </p:txBody>
      </p:sp>
      <p:sp>
        <p:nvSpPr>
          <p:cNvPr id="5" name="Platshållare för sidfot 4">
            <a:extLst>
              <a:ext uri="{FF2B5EF4-FFF2-40B4-BE49-F238E27FC236}">
                <a16:creationId xmlns:a16="http://schemas.microsoft.com/office/drawing/2014/main" id="{D128B042-CD46-459F-B15F-9CD51445A18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212B9B4-3EFB-4D25-A6FF-2C335D0EA7A8}"/>
              </a:ext>
            </a:extLst>
          </p:cNvPr>
          <p:cNvSpPr>
            <a:spLocks noGrp="1"/>
          </p:cNvSpPr>
          <p:nvPr>
            <p:ph type="sldNum" sz="quarter" idx="12"/>
          </p:nvPr>
        </p:nvSpPr>
        <p:spPr/>
        <p:txBody>
          <a:bodyPr/>
          <a:lstStyle/>
          <a:p>
            <a:fld id="{CC95FCE1-8E5F-4560-B29E-7FB78EB7A839}" type="slidenum">
              <a:rPr lang="sv-SE" smtClean="0"/>
              <a:t>‹#›</a:t>
            </a:fld>
            <a:endParaRPr lang="sv-SE"/>
          </a:p>
        </p:txBody>
      </p:sp>
      <p:sp>
        <p:nvSpPr>
          <p:cNvPr id="8" name="Platshållare för text 7">
            <a:extLst>
              <a:ext uri="{FF2B5EF4-FFF2-40B4-BE49-F238E27FC236}">
                <a16:creationId xmlns:a16="http://schemas.microsoft.com/office/drawing/2014/main" id="{F2074D27-2532-4EB4-AA8D-F347C8462D8A}"/>
              </a:ext>
            </a:extLst>
          </p:cNvPr>
          <p:cNvSpPr>
            <a:spLocks noGrp="1"/>
          </p:cNvSpPr>
          <p:nvPr>
            <p:ph type="body" sz="quarter" idx="13" hasCustomPrompt="1"/>
          </p:nvPr>
        </p:nvSpPr>
        <p:spPr>
          <a:xfrm>
            <a:off x="2496809" y="2482850"/>
            <a:ext cx="7200000" cy="3240000"/>
          </a:xfrm>
        </p:spPr>
        <p:txBody>
          <a:bodyPr>
            <a:noAutofit/>
          </a:bodyPr>
          <a:lstStyle/>
          <a:p>
            <a:pPr lvl="0"/>
            <a:r>
              <a:rPr lang="sv-SE" dirty="0"/>
              <a:t>Skriv text här</a:t>
            </a:r>
          </a:p>
          <a:p>
            <a:pPr lvl="1"/>
            <a:r>
              <a:rPr lang="sv-SE" dirty="0"/>
              <a:t>Nivå två</a:t>
            </a:r>
          </a:p>
          <a:p>
            <a:pPr lvl="2"/>
            <a:r>
              <a:rPr lang="sv-SE" dirty="0"/>
              <a:t>Nivå tre</a:t>
            </a:r>
          </a:p>
          <a:p>
            <a:pPr lvl="3"/>
            <a:r>
              <a:rPr lang="sv-SE" dirty="0"/>
              <a:t>Nivå fyra</a:t>
            </a:r>
          </a:p>
          <a:p>
            <a:pPr lvl="4"/>
            <a:r>
              <a:rPr lang="sv-SE" dirty="0"/>
              <a:t>Nivå fem</a:t>
            </a:r>
          </a:p>
        </p:txBody>
      </p:sp>
      <p:sp>
        <p:nvSpPr>
          <p:cNvPr id="10" name="Rektangel 9">
            <a:extLst>
              <a:ext uri="{FF2B5EF4-FFF2-40B4-BE49-F238E27FC236}">
                <a16:creationId xmlns:a16="http://schemas.microsoft.com/office/drawing/2014/main" id="{EE3DB552-76B5-45DA-A7BF-518537E75530}"/>
              </a:ext>
            </a:extLst>
          </p:cNvPr>
          <p:cNvSpPr/>
          <p:nvPr/>
        </p:nvSpPr>
        <p:spPr>
          <a:xfrm>
            <a:off x="1" y="0"/>
            <a:ext cx="3455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539770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En rubrik och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5948AE-B8A7-4000-B08D-FD08594BF8E5}"/>
              </a:ext>
            </a:extLst>
          </p:cNvPr>
          <p:cNvSpPr>
            <a:spLocks noGrp="1"/>
          </p:cNvSpPr>
          <p:nvPr>
            <p:ph type="title" hasCustomPrompt="1"/>
          </p:nvPr>
        </p:nvSpPr>
        <p:spPr>
          <a:xfrm>
            <a:off x="1773496" y="972000"/>
            <a:ext cx="7799712" cy="1325563"/>
          </a:xfrm>
        </p:spPr>
        <p:txBody>
          <a:bodyPr anchor="b" anchorCtr="0">
            <a:noAutofit/>
          </a:bodyPr>
          <a:lstStyle>
            <a:lvl1pPr>
              <a:defRPr sz="2800"/>
            </a:lvl1pPr>
          </a:lstStyle>
          <a:p>
            <a:r>
              <a:rPr lang="sv-SE" dirty="0"/>
              <a:t>Rubrik på en rad</a:t>
            </a:r>
          </a:p>
        </p:txBody>
      </p:sp>
      <p:sp>
        <p:nvSpPr>
          <p:cNvPr id="3" name="Platshållare för innehåll 2">
            <a:extLst>
              <a:ext uri="{FF2B5EF4-FFF2-40B4-BE49-F238E27FC236}">
                <a16:creationId xmlns:a16="http://schemas.microsoft.com/office/drawing/2014/main" id="{A392B27C-79B3-42A9-ADBC-D4CB29DF52F9}"/>
              </a:ext>
            </a:extLst>
          </p:cNvPr>
          <p:cNvSpPr>
            <a:spLocks noGrp="1"/>
          </p:cNvSpPr>
          <p:nvPr>
            <p:ph sz="half" idx="1" hasCustomPrompt="1"/>
          </p:nvPr>
        </p:nvSpPr>
        <p:spPr>
          <a:xfrm>
            <a:off x="1773496" y="2484000"/>
            <a:ext cx="4140000" cy="3240000"/>
          </a:xfrm>
        </p:spPr>
        <p:txBody>
          <a:bodyPr>
            <a:noAutofit/>
          </a:bodyPr>
          <a:lstStyle>
            <a:lvl1pPr>
              <a:spcBef>
                <a:spcPts val="600"/>
              </a:spcBef>
              <a:defRPr sz="2000"/>
            </a:lvl1pPr>
            <a:lvl2pPr>
              <a:spcBef>
                <a:spcPts val="600"/>
              </a:spcBef>
              <a:defRPr sz="1800"/>
            </a:lvl2pPr>
            <a:lvl3pPr>
              <a:spcBef>
                <a:spcPts val="600"/>
              </a:spcBef>
              <a:defRPr sz="1600"/>
            </a:lvl3pPr>
          </a:lstStyle>
          <a:p>
            <a:pPr lvl="0"/>
            <a:r>
              <a:rPr lang="sv-SE" dirty="0"/>
              <a:t>Lägg till innehåll eller skriv text</a:t>
            </a:r>
          </a:p>
          <a:p>
            <a:pPr lvl="1"/>
            <a:r>
              <a:rPr lang="sv-SE" dirty="0"/>
              <a:t>Nivå två</a:t>
            </a:r>
          </a:p>
          <a:p>
            <a:pPr lvl="2"/>
            <a:r>
              <a:rPr lang="sv-SE" dirty="0"/>
              <a:t>Nivå tre</a:t>
            </a:r>
          </a:p>
        </p:txBody>
      </p:sp>
      <p:sp>
        <p:nvSpPr>
          <p:cNvPr id="4" name="Platshållare för innehåll 3">
            <a:extLst>
              <a:ext uri="{FF2B5EF4-FFF2-40B4-BE49-F238E27FC236}">
                <a16:creationId xmlns:a16="http://schemas.microsoft.com/office/drawing/2014/main" id="{91BFD846-89A8-413D-9B4E-79A0C286829D}"/>
              </a:ext>
            </a:extLst>
          </p:cNvPr>
          <p:cNvSpPr>
            <a:spLocks noGrp="1"/>
          </p:cNvSpPr>
          <p:nvPr>
            <p:ph sz="half" idx="2" hasCustomPrompt="1"/>
          </p:nvPr>
        </p:nvSpPr>
        <p:spPr>
          <a:xfrm>
            <a:off x="6273496" y="2484000"/>
            <a:ext cx="4140000" cy="3240000"/>
          </a:xfrm>
        </p:spPr>
        <p:txBody>
          <a:bodyPr>
            <a:noAutofit/>
          </a:bodyPr>
          <a:lstStyle>
            <a:lvl1pPr>
              <a:spcBef>
                <a:spcPts val="600"/>
              </a:spcBef>
              <a:defRPr sz="2000"/>
            </a:lvl1pPr>
            <a:lvl2pPr>
              <a:spcBef>
                <a:spcPts val="600"/>
              </a:spcBef>
              <a:defRPr sz="1800"/>
            </a:lvl2pPr>
            <a:lvl3pPr>
              <a:spcBef>
                <a:spcPts val="600"/>
              </a:spcBef>
              <a:defRPr sz="1600"/>
            </a:lvl3pPr>
          </a:lstStyle>
          <a:p>
            <a:pPr lvl="0"/>
            <a:r>
              <a:rPr lang="sv-SE" dirty="0"/>
              <a:t>Lägg till innehåll eller skriv text</a:t>
            </a:r>
          </a:p>
          <a:p>
            <a:pPr lvl="1"/>
            <a:r>
              <a:rPr lang="sv-SE" dirty="0"/>
              <a:t>Nivå två</a:t>
            </a:r>
          </a:p>
          <a:p>
            <a:pPr lvl="2"/>
            <a:r>
              <a:rPr lang="sv-SE" dirty="0"/>
              <a:t>Nivå tre</a:t>
            </a:r>
          </a:p>
        </p:txBody>
      </p:sp>
      <p:sp>
        <p:nvSpPr>
          <p:cNvPr id="5" name="Platshållare för datum 4">
            <a:extLst>
              <a:ext uri="{FF2B5EF4-FFF2-40B4-BE49-F238E27FC236}">
                <a16:creationId xmlns:a16="http://schemas.microsoft.com/office/drawing/2014/main" id="{44278D66-6239-4120-87FD-AF687B658D60}"/>
              </a:ext>
            </a:extLst>
          </p:cNvPr>
          <p:cNvSpPr>
            <a:spLocks noGrp="1"/>
          </p:cNvSpPr>
          <p:nvPr>
            <p:ph type="dt" sz="half" idx="10"/>
          </p:nvPr>
        </p:nvSpPr>
        <p:spPr/>
        <p:txBody>
          <a:bodyPr/>
          <a:lstStyle/>
          <a:p>
            <a:fld id="{6661A35B-5759-402D-A031-2298209AB0E2}" type="datetimeFigureOut">
              <a:rPr lang="sv-SE" smtClean="0"/>
              <a:t>2022-03-29</a:t>
            </a:fld>
            <a:endParaRPr lang="sv-SE"/>
          </a:p>
        </p:txBody>
      </p:sp>
      <p:sp>
        <p:nvSpPr>
          <p:cNvPr id="6" name="Platshållare för sidfot 5">
            <a:extLst>
              <a:ext uri="{FF2B5EF4-FFF2-40B4-BE49-F238E27FC236}">
                <a16:creationId xmlns:a16="http://schemas.microsoft.com/office/drawing/2014/main" id="{D1D86113-5BDD-4567-921A-D416519CF51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1640086D-4C59-4640-B415-83D1F560F698}"/>
              </a:ext>
            </a:extLst>
          </p:cNvPr>
          <p:cNvSpPr>
            <a:spLocks noGrp="1"/>
          </p:cNvSpPr>
          <p:nvPr>
            <p:ph type="sldNum" sz="quarter" idx="12"/>
          </p:nvPr>
        </p:nvSpPr>
        <p:spPr/>
        <p:txBody>
          <a:bodyPr/>
          <a:lstStyle/>
          <a:p>
            <a:fld id="{CC95FCE1-8E5F-4560-B29E-7FB78EB7A839}" type="slidenum">
              <a:rPr lang="sv-SE" smtClean="0"/>
              <a:t>‹#›</a:t>
            </a:fld>
            <a:endParaRPr lang="sv-SE"/>
          </a:p>
        </p:txBody>
      </p:sp>
      <p:sp>
        <p:nvSpPr>
          <p:cNvPr id="9" name="Rektangel 8">
            <a:extLst>
              <a:ext uri="{FF2B5EF4-FFF2-40B4-BE49-F238E27FC236}">
                <a16:creationId xmlns:a16="http://schemas.microsoft.com/office/drawing/2014/main" id="{5C430EC2-426A-4AEF-9877-11E250564623}"/>
              </a:ext>
            </a:extLst>
          </p:cNvPr>
          <p:cNvSpPr/>
          <p:nvPr/>
        </p:nvSpPr>
        <p:spPr>
          <a:xfrm>
            <a:off x="1" y="0"/>
            <a:ext cx="3455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335571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En rubrik och två underrubriker">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282DF18E-7E8D-4A71-890C-3CFB23277090}"/>
              </a:ext>
            </a:extLst>
          </p:cNvPr>
          <p:cNvSpPr>
            <a:spLocks noGrp="1"/>
          </p:cNvSpPr>
          <p:nvPr>
            <p:ph type="body" idx="1" hasCustomPrompt="1"/>
          </p:nvPr>
        </p:nvSpPr>
        <p:spPr>
          <a:xfrm>
            <a:off x="1776809" y="1477692"/>
            <a:ext cx="4140001" cy="823912"/>
          </a:xfrm>
        </p:spPr>
        <p:txBody>
          <a:bodyPr anchor="b">
            <a:noAutofit/>
          </a:bodyPr>
          <a:lstStyle>
            <a:lvl1pPr marL="0" indent="0">
              <a:lnSpc>
                <a:spcPct val="100000"/>
              </a:lnSpc>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Rubrik på en eller två rader</a:t>
            </a:r>
          </a:p>
        </p:txBody>
      </p:sp>
      <p:sp>
        <p:nvSpPr>
          <p:cNvPr id="5" name="Platshållare för text 4">
            <a:extLst>
              <a:ext uri="{FF2B5EF4-FFF2-40B4-BE49-F238E27FC236}">
                <a16:creationId xmlns:a16="http://schemas.microsoft.com/office/drawing/2014/main" id="{A46B3D42-77C7-4FA8-AA30-92017FA612DA}"/>
              </a:ext>
            </a:extLst>
          </p:cNvPr>
          <p:cNvSpPr>
            <a:spLocks noGrp="1"/>
          </p:cNvSpPr>
          <p:nvPr>
            <p:ph type="body" sz="quarter" idx="3" hasCustomPrompt="1"/>
          </p:nvPr>
        </p:nvSpPr>
        <p:spPr>
          <a:xfrm>
            <a:off x="6276809" y="1481733"/>
            <a:ext cx="3315060" cy="823912"/>
          </a:xfrm>
        </p:spPr>
        <p:txBody>
          <a:bodyPr anchor="b">
            <a:noAutofit/>
          </a:bodyPr>
          <a:lstStyle>
            <a:lvl1pPr marL="0" indent="0">
              <a:lnSpc>
                <a:spcPct val="100000"/>
              </a:lnSpc>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Rubrik på en </a:t>
            </a:r>
            <a:br>
              <a:rPr lang="sv-SE" dirty="0"/>
            </a:br>
            <a:r>
              <a:rPr lang="sv-SE" dirty="0"/>
              <a:t>eller två rader</a:t>
            </a:r>
          </a:p>
        </p:txBody>
      </p:sp>
      <p:sp>
        <p:nvSpPr>
          <p:cNvPr id="7" name="Platshållare för datum 6">
            <a:extLst>
              <a:ext uri="{FF2B5EF4-FFF2-40B4-BE49-F238E27FC236}">
                <a16:creationId xmlns:a16="http://schemas.microsoft.com/office/drawing/2014/main" id="{ACDCC492-7BCC-4ED9-B2C6-C005B30C5164}"/>
              </a:ext>
            </a:extLst>
          </p:cNvPr>
          <p:cNvSpPr>
            <a:spLocks noGrp="1"/>
          </p:cNvSpPr>
          <p:nvPr>
            <p:ph type="dt" sz="half" idx="10"/>
          </p:nvPr>
        </p:nvSpPr>
        <p:spPr/>
        <p:txBody>
          <a:bodyPr/>
          <a:lstStyle/>
          <a:p>
            <a:fld id="{6661A35B-5759-402D-A031-2298209AB0E2}" type="datetimeFigureOut">
              <a:rPr lang="sv-SE" smtClean="0"/>
              <a:t>2022-03-29</a:t>
            </a:fld>
            <a:endParaRPr lang="sv-SE"/>
          </a:p>
        </p:txBody>
      </p:sp>
      <p:sp>
        <p:nvSpPr>
          <p:cNvPr id="8" name="Platshållare för sidfot 7">
            <a:extLst>
              <a:ext uri="{FF2B5EF4-FFF2-40B4-BE49-F238E27FC236}">
                <a16:creationId xmlns:a16="http://schemas.microsoft.com/office/drawing/2014/main" id="{A2A9FDD7-8709-4118-8A52-E0DB7693F573}"/>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9AC5545E-7744-463D-8795-8ACFFF917D7F}"/>
              </a:ext>
            </a:extLst>
          </p:cNvPr>
          <p:cNvSpPr>
            <a:spLocks noGrp="1"/>
          </p:cNvSpPr>
          <p:nvPr>
            <p:ph type="sldNum" sz="quarter" idx="12"/>
          </p:nvPr>
        </p:nvSpPr>
        <p:spPr/>
        <p:txBody>
          <a:bodyPr/>
          <a:lstStyle/>
          <a:p>
            <a:fld id="{CC95FCE1-8E5F-4560-B29E-7FB78EB7A839}" type="slidenum">
              <a:rPr lang="sv-SE" smtClean="0"/>
              <a:t>‹#›</a:t>
            </a:fld>
            <a:endParaRPr lang="sv-SE"/>
          </a:p>
        </p:txBody>
      </p:sp>
      <p:sp>
        <p:nvSpPr>
          <p:cNvPr id="10" name="Rubrik 1">
            <a:extLst>
              <a:ext uri="{FF2B5EF4-FFF2-40B4-BE49-F238E27FC236}">
                <a16:creationId xmlns:a16="http://schemas.microsoft.com/office/drawing/2014/main" id="{D01EF920-89B6-43FE-BC82-D3F3F4E24681}"/>
              </a:ext>
            </a:extLst>
          </p:cNvPr>
          <p:cNvSpPr>
            <a:spLocks noGrp="1"/>
          </p:cNvSpPr>
          <p:nvPr>
            <p:ph type="title" hasCustomPrompt="1"/>
          </p:nvPr>
        </p:nvSpPr>
        <p:spPr>
          <a:xfrm>
            <a:off x="1776809" y="585044"/>
            <a:ext cx="7815060" cy="710252"/>
          </a:xfrm>
        </p:spPr>
        <p:txBody>
          <a:bodyPr anchor="b" anchorCtr="0">
            <a:noAutofit/>
          </a:bodyPr>
          <a:lstStyle>
            <a:lvl1pPr>
              <a:defRPr sz="2800"/>
            </a:lvl1pPr>
          </a:lstStyle>
          <a:p>
            <a:r>
              <a:rPr lang="sv-SE" dirty="0"/>
              <a:t>Rubrik på en rad</a:t>
            </a:r>
          </a:p>
        </p:txBody>
      </p:sp>
      <p:sp>
        <p:nvSpPr>
          <p:cNvPr id="11" name="Platshållare för innehåll 2">
            <a:extLst>
              <a:ext uri="{FF2B5EF4-FFF2-40B4-BE49-F238E27FC236}">
                <a16:creationId xmlns:a16="http://schemas.microsoft.com/office/drawing/2014/main" id="{D4D9B012-53D8-4F15-8B22-2FDE176255A1}"/>
              </a:ext>
            </a:extLst>
          </p:cNvPr>
          <p:cNvSpPr>
            <a:spLocks noGrp="1"/>
          </p:cNvSpPr>
          <p:nvPr>
            <p:ph sz="half" idx="13" hasCustomPrompt="1"/>
          </p:nvPr>
        </p:nvSpPr>
        <p:spPr>
          <a:xfrm>
            <a:off x="1776809" y="2484000"/>
            <a:ext cx="4140000" cy="3240000"/>
          </a:xfrm>
        </p:spPr>
        <p:txBody>
          <a:bodyPr>
            <a:noAutofit/>
          </a:bodyPr>
          <a:lstStyle>
            <a:lvl1pPr>
              <a:spcBef>
                <a:spcPts val="600"/>
              </a:spcBef>
              <a:defRPr sz="2000"/>
            </a:lvl1pPr>
            <a:lvl2pPr>
              <a:spcBef>
                <a:spcPts val="600"/>
              </a:spcBef>
              <a:defRPr sz="1800"/>
            </a:lvl2pPr>
            <a:lvl3pPr>
              <a:spcBef>
                <a:spcPts val="600"/>
              </a:spcBef>
              <a:defRPr sz="1600"/>
            </a:lvl3pPr>
          </a:lstStyle>
          <a:p>
            <a:pPr lvl="0"/>
            <a:r>
              <a:rPr lang="sv-SE" dirty="0"/>
              <a:t>Lägg till innehåll eller skriv text</a:t>
            </a:r>
          </a:p>
          <a:p>
            <a:pPr lvl="1"/>
            <a:r>
              <a:rPr lang="sv-SE" dirty="0"/>
              <a:t>Nivå två</a:t>
            </a:r>
          </a:p>
          <a:p>
            <a:pPr lvl="2"/>
            <a:r>
              <a:rPr lang="sv-SE" dirty="0"/>
              <a:t>Nivå tre</a:t>
            </a:r>
          </a:p>
        </p:txBody>
      </p:sp>
      <p:sp>
        <p:nvSpPr>
          <p:cNvPr id="12" name="Platshållare för innehåll 3">
            <a:extLst>
              <a:ext uri="{FF2B5EF4-FFF2-40B4-BE49-F238E27FC236}">
                <a16:creationId xmlns:a16="http://schemas.microsoft.com/office/drawing/2014/main" id="{C670D3A9-CE21-4ECA-B331-6CD15F9616BE}"/>
              </a:ext>
            </a:extLst>
          </p:cNvPr>
          <p:cNvSpPr>
            <a:spLocks noGrp="1"/>
          </p:cNvSpPr>
          <p:nvPr>
            <p:ph sz="half" idx="2" hasCustomPrompt="1"/>
          </p:nvPr>
        </p:nvSpPr>
        <p:spPr>
          <a:xfrm>
            <a:off x="6276809" y="2484000"/>
            <a:ext cx="4140000" cy="3240000"/>
          </a:xfrm>
        </p:spPr>
        <p:txBody>
          <a:bodyPr>
            <a:noAutofit/>
          </a:bodyPr>
          <a:lstStyle>
            <a:lvl1pPr>
              <a:spcBef>
                <a:spcPts val="600"/>
              </a:spcBef>
              <a:defRPr sz="2000"/>
            </a:lvl1pPr>
            <a:lvl2pPr>
              <a:spcBef>
                <a:spcPts val="600"/>
              </a:spcBef>
              <a:defRPr sz="1800"/>
            </a:lvl2pPr>
            <a:lvl3pPr>
              <a:spcBef>
                <a:spcPts val="600"/>
              </a:spcBef>
              <a:defRPr sz="1600"/>
            </a:lvl3pPr>
          </a:lstStyle>
          <a:p>
            <a:pPr lvl="0"/>
            <a:r>
              <a:rPr lang="sv-SE" dirty="0"/>
              <a:t>Lägg till innehåll eller skriv text</a:t>
            </a:r>
          </a:p>
          <a:p>
            <a:pPr lvl="1"/>
            <a:r>
              <a:rPr lang="sv-SE" dirty="0"/>
              <a:t>Nivå två</a:t>
            </a:r>
          </a:p>
          <a:p>
            <a:pPr lvl="2"/>
            <a:r>
              <a:rPr lang="sv-SE" dirty="0"/>
              <a:t>Nivå tre</a:t>
            </a:r>
          </a:p>
        </p:txBody>
      </p:sp>
      <p:sp>
        <p:nvSpPr>
          <p:cNvPr id="14" name="Rektangel 13">
            <a:extLst>
              <a:ext uri="{FF2B5EF4-FFF2-40B4-BE49-F238E27FC236}">
                <a16:creationId xmlns:a16="http://schemas.microsoft.com/office/drawing/2014/main" id="{7F6ACE35-4E6C-49D8-A224-4BBC04C46960}"/>
              </a:ext>
            </a:extLst>
          </p:cNvPr>
          <p:cNvSpPr/>
          <p:nvPr/>
        </p:nvSpPr>
        <p:spPr>
          <a:xfrm>
            <a:off x="1" y="0"/>
            <a:ext cx="3455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323301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ild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5948AE-B8A7-4000-B08D-FD08594BF8E5}"/>
              </a:ext>
            </a:extLst>
          </p:cNvPr>
          <p:cNvSpPr>
            <a:spLocks noGrp="1"/>
          </p:cNvSpPr>
          <p:nvPr>
            <p:ph type="title" hasCustomPrompt="1"/>
          </p:nvPr>
        </p:nvSpPr>
        <p:spPr>
          <a:xfrm>
            <a:off x="7003175" y="1754155"/>
            <a:ext cx="4140000" cy="543408"/>
          </a:xfrm>
        </p:spPr>
        <p:txBody>
          <a:bodyPr anchor="b" anchorCtr="0">
            <a:noAutofit/>
          </a:bodyPr>
          <a:lstStyle>
            <a:lvl1pPr>
              <a:defRPr sz="2800"/>
            </a:lvl1pPr>
          </a:lstStyle>
          <a:p>
            <a:r>
              <a:rPr lang="sv-SE" dirty="0"/>
              <a:t>Rubrik på en rad</a:t>
            </a:r>
          </a:p>
        </p:txBody>
      </p:sp>
      <p:sp>
        <p:nvSpPr>
          <p:cNvPr id="4" name="Platshållare för innehåll 3">
            <a:extLst>
              <a:ext uri="{FF2B5EF4-FFF2-40B4-BE49-F238E27FC236}">
                <a16:creationId xmlns:a16="http://schemas.microsoft.com/office/drawing/2014/main" id="{91BFD846-89A8-413D-9B4E-79A0C286829D}"/>
              </a:ext>
            </a:extLst>
          </p:cNvPr>
          <p:cNvSpPr>
            <a:spLocks noGrp="1"/>
          </p:cNvSpPr>
          <p:nvPr>
            <p:ph sz="half" idx="2" hasCustomPrompt="1"/>
          </p:nvPr>
        </p:nvSpPr>
        <p:spPr>
          <a:xfrm>
            <a:off x="7003175" y="2484000"/>
            <a:ext cx="4140000" cy="3240000"/>
          </a:xfrm>
        </p:spPr>
        <p:txBody>
          <a:bodyPr>
            <a:noAutofit/>
          </a:bodyPr>
          <a:lstStyle>
            <a:lvl1pPr>
              <a:spcBef>
                <a:spcPts val="600"/>
              </a:spcBef>
              <a:defRPr sz="2000"/>
            </a:lvl1pPr>
            <a:lvl2pPr>
              <a:spcBef>
                <a:spcPts val="600"/>
              </a:spcBef>
              <a:defRPr sz="1800"/>
            </a:lvl2pPr>
            <a:lvl3pPr>
              <a:spcBef>
                <a:spcPts val="600"/>
              </a:spcBef>
              <a:defRPr sz="1600"/>
            </a:lvl3pPr>
          </a:lstStyle>
          <a:p>
            <a:pPr lvl="0"/>
            <a:r>
              <a:rPr lang="sv-SE" dirty="0"/>
              <a:t>Lägg till innehåll eller skriv text</a:t>
            </a:r>
          </a:p>
          <a:p>
            <a:pPr lvl="1"/>
            <a:r>
              <a:rPr lang="sv-SE" dirty="0"/>
              <a:t>Nivå två</a:t>
            </a:r>
          </a:p>
          <a:p>
            <a:pPr lvl="2"/>
            <a:r>
              <a:rPr lang="sv-SE" dirty="0"/>
              <a:t>Nivå tre</a:t>
            </a:r>
          </a:p>
        </p:txBody>
      </p:sp>
      <p:sp>
        <p:nvSpPr>
          <p:cNvPr id="5" name="Platshållare för datum 4">
            <a:extLst>
              <a:ext uri="{FF2B5EF4-FFF2-40B4-BE49-F238E27FC236}">
                <a16:creationId xmlns:a16="http://schemas.microsoft.com/office/drawing/2014/main" id="{44278D66-6239-4120-87FD-AF687B658D60}"/>
              </a:ext>
            </a:extLst>
          </p:cNvPr>
          <p:cNvSpPr>
            <a:spLocks noGrp="1"/>
          </p:cNvSpPr>
          <p:nvPr>
            <p:ph type="dt" sz="half" idx="10"/>
          </p:nvPr>
        </p:nvSpPr>
        <p:spPr/>
        <p:txBody>
          <a:bodyPr/>
          <a:lstStyle>
            <a:lvl1pPr>
              <a:defRPr>
                <a:solidFill>
                  <a:schemeClr val="bg1"/>
                </a:solidFill>
              </a:defRPr>
            </a:lvl1pPr>
          </a:lstStyle>
          <a:p>
            <a:fld id="{6661A35B-5759-402D-A031-2298209AB0E2}" type="datetimeFigureOut">
              <a:rPr lang="sv-SE" smtClean="0"/>
              <a:t>2022-03-29</a:t>
            </a:fld>
            <a:endParaRPr lang="sv-SE"/>
          </a:p>
        </p:txBody>
      </p:sp>
      <p:sp>
        <p:nvSpPr>
          <p:cNvPr id="6" name="Platshållare för sidfot 5">
            <a:extLst>
              <a:ext uri="{FF2B5EF4-FFF2-40B4-BE49-F238E27FC236}">
                <a16:creationId xmlns:a16="http://schemas.microsoft.com/office/drawing/2014/main" id="{D1D86113-5BDD-4567-921A-D416519CF510}"/>
              </a:ext>
            </a:extLst>
          </p:cNvPr>
          <p:cNvSpPr>
            <a:spLocks noGrp="1"/>
          </p:cNvSpPr>
          <p:nvPr>
            <p:ph type="ftr" sz="quarter" idx="11"/>
          </p:nvPr>
        </p:nvSpPr>
        <p:spPr/>
        <p:txBody>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80E395B5-3017-4735-BEE7-B3DEC703BAA8}"/>
              </a:ext>
            </a:extLst>
          </p:cNvPr>
          <p:cNvSpPr>
            <a:spLocks noGrp="1"/>
          </p:cNvSpPr>
          <p:nvPr>
            <p:ph type="pic" sz="quarter" idx="13" hasCustomPrompt="1"/>
          </p:nvPr>
        </p:nvSpPr>
        <p:spPr>
          <a:xfrm>
            <a:off x="345601" y="0"/>
            <a:ext cx="5750400" cy="6858000"/>
          </a:xfrm>
        </p:spPr>
        <p:txBody>
          <a:bodyPr tIns="0" bIns="1800000" anchor="ctr" anchorCtr="0">
            <a:normAutofit/>
          </a:bodyPr>
          <a:lstStyle>
            <a:lvl1pPr marL="0" indent="0" algn="ctr">
              <a:buNone/>
              <a:defRPr sz="1800"/>
            </a:lvl1pPr>
          </a:lstStyle>
          <a:p>
            <a:r>
              <a:rPr lang="sv-SE" dirty="0"/>
              <a:t>Klicka på ikonen för att </a:t>
            </a:r>
            <a:br>
              <a:rPr lang="sv-SE" dirty="0"/>
            </a:br>
            <a:r>
              <a:rPr lang="sv-SE" dirty="0"/>
              <a:t>lägga till en bild</a:t>
            </a:r>
          </a:p>
        </p:txBody>
      </p:sp>
      <p:sp>
        <p:nvSpPr>
          <p:cNvPr id="9" name="Rektangel 8">
            <a:extLst>
              <a:ext uri="{FF2B5EF4-FFF2-40B4-BE49-F238E27FC236}">
                <a16:creationId xmlns:a16="http://schemas.microsoft.com/office/drawing/2014/main" id="{50831E66-BE42-4C10-8590-C12E77B62EBA}"/>
              </a:ext>
            </a:extLst>
          </p:cNvPr>
          <p:cNvSpPr/>
          <p:nvPr/>
        </p:nvSpPr>
        <p:spPr>
          <a:xfrm>
            <a:off x="1" y="0"/>
            <a:ext cx="3455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546830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image" Target="../media/image4.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3.png"/><Relationship Id="rId5" Type="http://schemas.openxmlformats.org/officeDocument/2006/relationships/slideLayout" Target="../slideLayouts/slideLayout21.xml"/><Relationship Id="rId10" Type="http://schemas.openxmlformats.org/officeDocument/2006/relationships/image" Target="../media/image1.png"/><Relationship Id="rId4" Type="http://schemas.openxmlformats.org/officeDocument/2006/relationships/slideLayout" Target="../slideLayouts/slideLayout20.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3.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A2B34144-E636-4B4B-B541-0C60D9DFC927}"/>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9583453" y="6319849"/>
            <a:ext cx="2331444" cy="354785"/>
          </a:xfrm>
          <a:prstGeom prst="rect">
            <a:avLst/>
          </a:prstGeom>
        </p:spPr>
      </p:pic>
      <p:sp>
        <p:nvSpPr>
          <p:cNvPr id="2" name="Platshållare för rubrik 1">
            <a:extLst>
              <a:ext uri="{FF2B5EF4-FFF2-40B4-BE49-F238E27FC236}">
                <a16:creationId xmlns:a16="http://schemas.microsoft.com/office/drawing/2014/main" id="{0234B26A-6B2B-4C95-8A12-DEAF372ABE10}"/>
              </a:ext>
            </a:extLst>
          </p:cNvPr>
          <p:cNvSpPr>
            <a:spLocks noGrp="1"/>
          </p:cNvSpPr>
          <p:nvPr>
            <p:ph type="title"/>
          </p:nvPr>
        </p:nvSpPr>
        <p:spPr>
          <a:xfrm>
            <a:off x="838200" y="365125"/>
            <a:ext cx="7950200"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4DDE046B-4018-48D7-8D73-CC8D08898B31}"/>
              </a:ext>
            </a:extLst>
          </p:cNvPr>
          <p:cNvSpPr>
            <a:spLocks noGrp="1"/>
          </p:cNvSpPr>
          <p:nvPr>
            <p:ph type="body" idx="1"/>
          </p:nvPr>
        </p:nvSpPr>
        <p:spPr>
          <a:xfrm>
            <a:off x="838200" y="1825625"/>
            <a:ext cx="10515600" cy="3990975"/>
          </a:xfrm>
          <a:prstGeom prst="rect">
            <a:avLst/>
          </a:prstGeom>
        </p:spPr>
        <p:txBody>
          <a:bodyPr vert="horz" lIns="91440" tIns="45720" rIns="91440" bIns="45720" rtlCol="0">
            <a:normAutofit/>
          </a:bodyPr>
          <a:lstStyle/>
          <a:p>
            <a:pPr lvl="0"/>
            <a:r>
              <a:rPr lang="sv-SE" dirty="0"/>
              <a:t>Skriv text här</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B6471CCF-095F-468D-ADFF-411F91FB9373}"/>
              </a:ext>
            </a:extLst>
          </p:cNvPr>
          <p:cNvSpPr>
            <a:spLocks noGrp="1"/>
          </p:cNvSpPr>
          <p:nvPr>
            <p:ph type="dt" sz="half" idx="2"/>
          </p:nvPr>
        </p:nvSpPr>
        <p:spPr>
          <a:xfrm>
            <a:off x="674838" y="6384966"/>
            <a:ext cx="1021520" cy="152845"/>
          </a:xfrm>
          <a:prstGeom prst="rect">
            <a:avLst/>
          </a:prstGeom>
        </p:spPr>
        <p:txBody>
          <a:bodyPr vert="horz" lIns="0" tIns="0" rIns="0" bIns="0" rtlCol="0" anchor="b" anchorCtr="0">
            <a:noAutofit/>
          </a:bodyPr>
          <a:lstStyle>
            <a:lvl1pPr algn="l">
              <a:defRPr sz="1000">
                <a:solidFill>
                  <a:schemeClr val="tx2"/>
                </a:solidFill>
              </a:defRPr>
            </a:lvl1pPr>
          </a:lstStyle>
          <a:p>
            <a:fld id="{6661A35B-5759-402D-A031-2298209AB0E2}" type="datetimeFigureOut">
              <a:rPr lang="sv-SE" smtClean="0"/>
              <a:t>2022-03-29</a:t>
            </a:fld>
            <a:endParaRPr lang="sv-SE"/>
          </a:p>
        </p:txBody>
      </p:sp>
      <p:sp>
        <p:nvSpPr>
          <p:cNvPr id="5" name="Platshållare för sidfot 4">
            <a:extLst>
              <a:ext uri="{FF2B5EF4-FFF2-40B4-BE49-F238E27FC236}">
                <a16:creationId xmlns:a16="http://schemas.microsoft.com/office/drawing/2014/main" id="{0D2D835D-2058-46B0-B2A7-6BEB4597C28B}"/>
              </a:ext>
            </a:extLst>
          </p:cNvPr>
          <p:cNvSpPr>
            <a:spLocks noGrp="1"/>
          </p:cNvSpPr>
          <p:nvPr>
            <p:ph type="ftr" sz="quarter" idx="3"/>
          </p:nvPr>
        </p:nvSpPr>
        <p:spPr>
          <a:xfrm>
            <a:off x="1696358" y="6383923"/>
            <a:ext cx="3751641" cy="154931"/>
          </a:xfrm>
          <a:prstGeom prst="rect">
            <a:avLst/>
          </a:prstGeom>
        </p:spPr>
        <p:txBody>
          <a:bodyPr vert="horz" lIns="0" tIns="0" rIns="0" bIns="0" rtlCol="0" anchor="b" anchorCtr="0">
            <a:noAutofit/>
          </a:bodyPr>
          <a:lstStyle>
            <a:lvl1pPr algn="l">
              <a:defRPr sz="1000">
                <a:solidFill>
                  <a:schemeClr val="tx2"/>
                </a:solidFill>
              </a:defRPr>
            </a:lvl1pPr>
          </a:lstStyle>
          <a:p>
            <a:endParaRPr lang="sv-SE"/>
          </a:p>
        </p:txBody>
      </p:sp>
      <p:sp>
        <p:nvSpPr>
          <p:cNvPr id="6" name="Platshållare för bildnummer 5">
            <a:extLst>
              <a:ext uri="{FF2B5EF4-FFF2-40B4-BE49-F238E27FC236}">
                <a16:creationId xmlns:a16="http://schemas.microsoft.com/office/drawing/2014/main" id="{E2D76D85-745A-4E90-8EF1-A95FE2D46768}"/>
              </a:ext>
            </a:extLst>
          </p:cNvPr>
          <p:cNvSpPr>
            <a:spLocks noGrp="1"/>
          </p:cNvSpPr>
          <p:nvPr>
            <p:ph type="sldNum" sz="quarter" idx="4"/>
          </p:nvPr>
        </p:nvSpPr>
        <p:spPr>
          <a:xfrm>
            <a:off x="5447999" y="6383923"/>
            <a:ext cx="1036078" cy="153888"/>
          </a:xfrm>
          <a:prstGeom prst="rect">
            <a:avLst/>
          </a:prstGeom>
        </p:spPr>
        <p:txBody>
          <a:bodyPr vert="horz" lIns="0" tIns="0" rIns="0" bIns="0" rtlCol="0" anchor="b" anchorCtr="0">
            <a:noAutofit/>
          </a:bodyPr>
          <a:lstStyle>
            <a:lvl1pPr algn="ctr">
              <a:defRPr sz="1000">
                <a:solidFill>
                  <a:schemeClr val="tx2"/>
                </a:solidFill>
              </a:defRPr>
            </a:lvl1pPr>
          </a:lstStyle>
          <a:p>
            <a:fld id="{CC95FCE1-8E5F-4560-B29E-7FB78EB7A839}" type="slidenum">
              <a:rPr lang="sv-SE" smtClean="0"/>
              <a:t>‹#›</a:t>
            </a:fld>
            <a:endParaRPr lang="sv-SE"/>
          </a:p>
        </p:txBody>
      </p:sp>
      <p:sp>
        <p:nvSpPr>
          <p:cNvPr id="12" name="Rektangel 11">
            <a:extLst>
              <a:ext uri="{FF2B5EF4-FFF2-40B4-BE49-F238E27FC236}">
                <a16:creationId xmlns:a16="http://schemas.microsoft.com/office/drawing/2014/main" id="{318CA856-E0BC-FF40-9190-BDC71AB0850F}"/>
              </a:ext>
            </a:extLst>
          </p:cNvPr>
          <p:cNvSpPr/>
          <p:nvPr userDrawn="1"/>
        </p:nvSpPr>
        <p:spPr>
          <a:xfrm>
            <a:off x="10105795" y="0"/>
            <a:ext cx="1457599" cy="1482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a:extLst>
              <a:ext uri="{FF2B5EF4-FFF2-40B4-BE49-F238E27FC236}">
                <a16:creationId xmlns:a16="http://schemas.microsoft.com/office/drawing/2014/main" id="{11316B03-E6B0-B146-AF0B-FCC8E054C86A}"/>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0267525" y="314196"/>
            <a:ext cx="1134140" cy="958407"/>
          </a:xfrm>
          <a:prstGeom prst="rect">
            <a:avLst/>
          </a:prstGeom>
        </p:spPr>
      </p:pic>
      <p:pic>
        <p:nvPicPr>
          <p:cNvPr id="7" name="Bildobjekt 6">
            <a:extLst>
              <a:ext uri="{FF2B5EF4-FFF2-40B4-BE49-F238E27FC236}">
                <a16:creationId xmlns:a16="http://schemas.microsoft.com/office/drawing/2014/main" id="{18CA09C7-587A-4657-81D5-AC0FD131658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138158" y="6278374"/>
            <a:ext cx="1185371" cy="343488"/>
          </a:xfrm>
          <a:prstGeom prst="rect">
            <a:avLst/>
          </a:prstGeom>
        </p:spPr>
      </p:pic>
      <p:pic>
        <p:nvPicPr>
          <p:cNvPr id="9" name="Bildobjekt 8">
            <a:extLst>
              <a:ext uri="{FF2B5EF4-FFF2-40B4-BE49-F238E27FC236}">
                <a16:creationId xmlns:a16="http://schemas.microsoft.com/office/drawing/2014/main" id="{EF98CA06-6339-E347-A2D4-212F3D772CF7}"/>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6744001" y="6264710"/>
            <a:ext cx="1288589" cy="456330"/>
          </a:xfrm>
          <a:prstGeom prst="rect">
            <a:avLst/>
          </a:prstGeom>
        </p:spPr>
      </p:pic>
      <p:cxnSp>
        <p:nvCxnSpPr>
          <p:cNvPr id="10" name="Rak 9">
            <a:extLst>
              <a:ext uri="{FF2B5EF4-FFF2-40B4-BE49-F238E27FC236}">
                <a16:creationId xmlns:a16="http://schemas.microsoft.com/office/drawing/2014/main" id="{029E697B-3D98-0B4F-A858-BDE5BA502B3C}"/>
              </a:ext>
            </a:extLst>
          </p:cNvPr>
          <p:cNvCxnSpPr>
            <a:cxnSpLocks/>
          </p:cNvCxnSpPr>
          <p:nvPr userDrawn="1"/>
        </p:nvCxnSpPr>
        <p:spPr>
          <a:xfrm>
            <a:off x="9475240" y="6325729"/>
            <a:ext cx="0" cy="306181"/>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3107826"/>
      </p:ext>
    </p:extLst>
  </p:cSld>
  <p:clrMap bg1="lt1" tx1="dk1" bg2="lt2" tx2="dk2" accent1="accent1" accent2="accent2" accent3="accent3" accent4="accent4" accent5="accent5" accent6="accent6" hlink="hlink" folHlink="folHlink"/>
  <p:sldLayoutIdLst>
    <p:sldLayoutId id="2147483661" r:id="rId1"/>
    <p:sldLayoutId id="2147483693" r:id="rId2"/>
    <p:sldLayoutId id="2147483692"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708" r:id="rId13"/>
    <p:sldLayoutId id="2147483671" r:id="rId14"/>
    <p:sldLayoutId id="2147483711" r:id="rId15"/>
    <p:sldLayoutId id="2147483712" r:id="rId16"/>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52000" indent="-252000" algn="l" defTabSz="914400" rtl="0" eaLnBrk="1" latinLnBrk="0" hangingPunct="1">
        <a:lnSpc>
          <a:spcPct val="100000"/>
        </a:lnSpc>
        <a:spcBef>
          <a:spcPts val="1200"/>
        </a:spcBef>
        <a:buFont typeface="Arial" panose="020B0604020202020204" pitchFamily="34" charset="0"/>
        <a:buChar char="•"/>
        <a:defRPr sz="2400" kern="1200" baseline="0">
          <a:solidFill>
            <a:schemeClr val="tx1"/>
          </a:solidFill>
          <a:latin typeface="+mn-lt"/>
          <a:ea typeface="+mn-ea"/>
          <a:cs typeface="+mn-cs"/>
        </a:defRPr>
      </a:lvl1pPr>
      <a:lvl2pPr marL="504000" indent="-252000" algn="l" defTabSz="914400" rtl="0" eaLnBrk="1" latinLnBrk="0" hangingPunct="1">
        <a:lnSpc>
          <a:spcPct val="100000"/>
        </a:lnSpc>
        <a:spcBef>
          <a:spcPts val="800"/>
        </a:spcBef>
        <a:buSzPct val="70000"/>
        <a:buFont typeface="Courier New" charset="0"/>
        <a:buChar char="o"/>
        <a:defRPr sz="2200" kern="1200">
          <a:solidFill>
            <a:schemeClr val="tx1"/>
          </a:solidFill>
          <a:latin typeface="+mn-lt"/>
          <a:ea typeface="+mn-ea"/>
          <a:cs typeface="+mn-cs"/>
        </a:defRPr>
      </a:lvl2pPr>
      <a:lvl3pPr marL="756000" indent="-252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008000" indent="-252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1260000" indent="-252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234B26A-6B2B-4C95-8A12-DEAF372ABE10}"/>
              </a:ext>
            </a:extLst>
          </p:cNvPr>
          <p:cNvSpPr>
            <a:spLocks noGrp="1"/>
          </p:cNvSpPr>
          <p:nvPr>
            <p:ph type="title"/>
          </p:nvPr>
        </p:nvSpPr>
        <p:spPr>
          <a:xfrm>
            <a:off x="838200" y="365125"/>
            <a:ext cx="7950200"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4DDE046B-4018-48D7-8D73-CC8D08898B31}"/>
              </a:ext>
            </a:extLst>
          </p:cNvPr>
          <p:cNvSpPr>
            <a:spLocks noGrp="1"/>
          </p:cNvSpPr>
          <p:nvPr>
            <p:ph type="body" idx="1"/>
          </p:nvPr>
        </p:nvSpPr>
        <p:spPr>
          <a:xfrm>
            <a:off x="838200" y="1825625"/>
            <a:ext cx="10515600" cy="3990975"/>
          </a:xfrm>
          <a:prstGeom prst="rect">
            <a:avLst/>
          </a:prstGeom>
        </p:spPr>
        <p:txBody>
          <a:bodyPr vert="horz" lIns="91440" tIns="45720" rIns="91440" bIns="45720" rtlCol="0">
            <a:normAutofit/>
          </a:bodyPr>
          <a:lstStyle/>
          <a:p>
            <a:pPr lvl="0"/>
            <a:r>
              <a:rPr lang="sv-SE" dirty="0"/>
              <a:t>Skriv text här</a:t>
            </a:r>
          </a:p>
          <a:p>
            <a:pPr lvl="1"/>
            <a:r>
              <a:rPr lang="sv-SE" dirty="0"/>
              <a:t>Nivå två</a:t>
            </a:r>
          </a:p>
          <a:p>
            <a:pPr lvl="2"/>
            <a:r>
              <a:rPr lang="sv-SE" dirty="0"/>
              <a:t>Nivå tre</a:t>
            </a:r>
          </a:p>
          <a:p>
            <a:pPr lvl="3"/>
            <a:r>
              <a:rPr lang="sv-SE" dirty="0"/>
              <a:t>Nivå fyra</a:t>
            </a:r>
          </a:p>
          <a:p>
            <a:pPr lvl="4"/>
            <a:r>
              <a:rPr lang="sv-SE" dirty="0"/>
              <a:t>Nivå fem</a:t>
            </a:r>
          </a:p>
        </p:txBody>
      </p:sp>
      <p:sp>
        <p:nvSpPr>
          <p:cNvPr id="15" name="Rektangel 14">
            <a:extLst>
              <a:ext uri="{FF2B5EF4-FFF2-40B4-BE49-F238E27FC236}">
                <a16:creationId xmlns:a16="http://schemas.microsoft.com/office/drawing/2014/main" id="{F30E7AF2-AD9E-CA4E-A522-4278A36B86D8}"/>
              </a:ext>
            </a:extLst>
          </p:cNvPr>
          <p:cNvSpPr/>
          <p:nvPr userDrawn="1"/>
        </p:nvSpPr>
        <p:spPr>
          <a:xfrm>
            <a:off x="10105795" y="0"/>
            <a:ext cx="1457599" cy="1482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6" name="Bildobjekt 15">
            <a:extLst>
              <a:ext uri="{FF2B5EF4-FFF2-40B4-BE49-F238E27FC236}">
                <a16:creationId xmlns:a16="http://schemas.microsoft.com/office/drawing/2014/main" id="{0D470A0E-D620-3A49-905F-74F1C4A6753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267525" y="314196"/>
            <a:ext cx="1134140" cy="958407"/>
          </a:xfrm>
          <a:prstGeom prst="rect">
            <a:avLst/>
          </a:prstGeom>
        </p:spPr>
      </p:pic>
      <p:pic>
        <p:nvPicPr>
          <p:cNvPr id="21" name="Bildobjekt 20">
            <a:extLst>
              <a:ext uri="{FF2B5EF4-FFF2-40B4-BE49-F238E27FC236}">
                <a16:creationId xmlns:a16="http://schemas.microsoft.com/office/drawing/2014/main" id="{2719323E-6EA2-E843-9671-32DADCCEF979}"/>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9583453" y="6319849"/>
            <a:ext cx="2331444" cy="354785"/>
          </a:xfrm>
          <a:prstGeom prst="rect">
            <a:avLst/>
          </a:prstGeom>
        </p:spPr>
      </p:pic>
      <p:sp>
        <p:nvSpPr>
          <p:cNvPr id="22" name="Platshållare för datum 3">
            <a:extLst>
              <a:ext uri="{FF2B5EF4-FFF2-40B4-BE49-F238E27FC236}">
                <a16:creationId xmlns:a16="http://schemas.microsoft.com/office/drawing/2014/main" id="{C265304F-F2AB-8F44-BB46-8DD038EDA384}"/>
              </a:ext>
            </a:extLst>
          </p:cNvPr>
          <p:cNvSpPr>
            <a:spLocks noGrp="1"/>
          </p:cNvSpPr>
          <p:nvPr>
            <p:ph type="dt" sz="half" idx="2"/>
          </p:nvPr>
        </p:nvSpPr>
        <p:spPr>
          <a:xfrm>
            <a:off x="674838" y="6384966"/>
            <a:ext cx="1021520" cy="152845"/>
          </a:xfrm>
          <a:prstGeom prst="rect">
            <a:avLst/>
          </a:prstGeom>
        </p:spPr>
        <p:txBody>
          <a:bodyPr vert="horz" lIns="0" tIns="0" rIns="0" bIns="0" rtlCol="0" anchor="b" anchorCtr="0">
            <a:noAutofit/>
          </a:bodyPr>
          <a:lstStyle>
            <a:lvl1pPr algn="l">
              <a:defRPr sz="1000">
                <a:solidFill>
                  <a:schemeClr val="tx2"/>
                </a:solidFill>
              </a:defRPr>
            </a:lvl1pPr>
          </a:lstStyle>
          <a:p>
            <a:fld id="{6661A35B-5759-402D-A031-2298209AB0E2}" type="datetimeFigureOut">
              <a:rPr lang="sv-SE" smtClean="0"/>
              <a:t>2022-03-29</a:t>
            </a:fld>
            <a:endParaRPr lang="sv-SE"/>
          </a:p>
        </p:txBody>
      </p:sp>
      <p:sp>
        <p:nvSpPr>
          <p:cNvPr id="23" name="Platshållare för sidfot 4">
            <a:extLst>
              <a:ext uri="{FF2B5EF4-FFF2-40B4-BE49-F238E27FC236}">
                <a16:creationId xmlns:a16="http://schemas.microsoft.com/office/drawing/2014/main" id="{639B577E-164D-B94E-B719-743371576E97}"/>
              </a:ext>
            </a:extLst>
          </p:cNvPr>
          <p:cNvSpPr>
            <a:spLocks noGrp="1"/>
          </p:cNvSpPr>
          <p:nvPr>
            <p:ph type="ftr" sz="quarter" idx="3"/>
          </p:nvPr>
        </p:nvSpPr>
        <p:spPr>
          <a:xfrm>
            <a:off x="1696358" y="6383923"/>
            <a:ext cx="3751641" cy="154931"/>
          </a:xfrm>
          <a:prstGeom prst="rect">
            <a:avLst/>
          </a:prstGeom>
        </p:spPr>
        <p:txBody>
          <a:bodyPr vert="horz" lIns="0" tIns="0" rIns="0" bIns="0" rtlCol="0" anchor="b" anchorCtr="0">
            <a:noAutofit/>
          </a:bodyPr>
          <a:lstStyle>
            <a:lvl1pPr algn="l">
              <a:defRPr sz="1000">
                <a:solidFill>
                  <a:schemeClr val="tx2"/>
                </a:solidFill>
              </a:defRPr>
            </a:lvl1pPr>
          </a:lstStyle>
          <a:p>
            <a:endParaRPr lang="sv-SE"/>
          </a:p>
        </p:txBody>
      </p:sp>
      <p:sp>
        <p:nvSpPr>
          <p:cNvPr id="24" name="Platshållare för bildnummer 5">
            <a:extLst>
              <a:ext uri="{FF2B5EF4-FFF2-40B4-BE49-F238E27FC236}">
                <a16:creationId xmlns:a16="http://schemas.microsoft.com/office/drawing/2014/main" id="{8BCE25D5-32F6-F643-BE86-92736C03E087}"/>
              </a:ext>
            </a:extLst>
          </p:cNvPr>
          <p:cNvSpPr>
            <a:spLocks noGrp="1"/>
          </p:cNvSpPr>
          <p:nvPr>
            <p:ph type="sldNum" sz="quarter" idx="4"/>
          </p:nvPr>
        </p:nvSpPr>
        <p:spPr>
          <a:xfrm>
            <a:off x="5447999" y="6383923"/>
            <a:ext cx="1036078" cy="153888"/>
          </a:xfrm>
          <a:prstGeom prst="rect">
            <a:avLst/>
          </a:prstGeom>
        </p:spPr>
        <p:txBody>
          <a:bodyPr vert="horz" lIns="0" tIns="0" rIns="0" bIns="0" rtlCol="0" anchor="b" anchorCtr="0">
            <a:noAutofit/>
          </a:bodyPr>
          <a:lstStyle>
            <a:lvl1pPr algn="ctr">
              <a:defRPr sz="1000">
                <a:solidFill>
                  <a:schemeClr val="tx2"/>
                </a:solidFill>
              </a:defRPr>
            </a:lvl1pPr>
          </a:lstStyle>
          <a:p>
            <a:fld id="{CC95FCE1-8E5F-4560-B29E-7FB78EB7A839}" type="slidenum">
              <a:rPr lang="sv-SE" smtClean="0"/>
              <a:t>‹#›</a:t>
            </a:fld>
            <a:endParaRPr lang="sv-SE"/>
          </a:p>
        </p:txBody>
      </p:sp>
      <p:pic>
        <p:nvPicPr>
          <p:cNvPr id="25" name="Bildobjekt 24">
            <a:extLst>
              <a:ext uri="{FF2B5EF4-FFF2-40B4-BE49-F238E27FC236}">
                <a16:creationId xmlns:a16="http://schemas.microsoft.com/office/drawing/2014/main" id="{0A44B16A-E218-E84E-AB1B-817FEA7BC84B}"/>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8138158" y="6278374"/>
            <a:ext cx="1185371" cy="343488"/>
          </a:xfrm>
          <a:prstGeom prst="rect">
            <a:avLst/>
          </a:prstGeom>
        </p:spPr>
      </p:pic>
      <p:pic>
        <p:nvPicPr>
          <p:cNvPr id="26" name="Bildobjekt 25">
            <a:extLst>
              <a:ext uri="{FF2B5EF4-FFF2-40B4-BE49-F238E27FC236}">
                <a16:creationId xmlns:a16="http://schemas.microsoft.com/office/drawing/2014/main" id="{2D4ECF58-D1C9-0749-97ED-D3E654F8B7F8}"/>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6744001" y="6264710"/>
            <a:ext cx="1288589" cy="456330"/>
          </a:xfrm>
          <a:prstGeom prst="rect">
            <a:avLst/>
          </a:prstGeom>
        </p:spPr>
      </p:pic>
      <p:cxnSp>
        <p:nvCxnSpPr>
          <p:cNvPr id="27" name="Rak 26">
            <a:extLst>
              <a:ext uri="{FF2B5EF4-FFF2-40B4-BE49-F238E27FC236}">
                <a16:creationId xmlns:a16="http://schemas.microsoft.com/office/drawing/2014/main" id="{7EBDC0FA-E600-9B47-89CB-DC14EE561899}"/>
              </a:ext>
            </a:extLst>
          </p:cNvPr>
          <p:cNvCxnSpPr>
            <a:cxnSpLocks/>
          </p:cNvCxnSpPr>
          <p:nvPr userDrawn="1"/>
        </p:nvCxnSpPr>
        <p:spPr>
          <a:xfrm>
            <a:off x="9475240" y="6325729"/>
            <a:ext cx="0" cy="30618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527202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52000" indent="-252000" algn="l" defTabSz="914400" rtl="0" eaLnBrk="1" latinLnBrk="0" hangingPunct="1">
        <a:lnSpc>
          <a:spcPct val="100000"/>
        </a:lnSpc>
        <a:spcBef>
          <a:spcPts val="1200"/>
        </a:spcBef>
        <a:buFont typeface="Arial" panose="020B0604020202020204" pitchFamily="34" charset="0"/>
        <a:buChar char="•"/>
        <a:defRPr sz="2400" kern="1200" baseline="0">
          <a:solidFill>
            <a:schemeClr val="tx1"/>
          </a:solidFill>
          <a:latin typeface="+mn-lt"/>
          <a:ea typeface="+mn-ea"/>
          <a:cs typeface="+mn-cs"/>
        </a:defRPr>
      </a:lvl1pPr>
      <a:lvl2pPr marL="504000" indent="-252000" algn="l" defTabSz="914400" rtl="0" eaLnBrk="1" latinLnBrk="0" hangingPunct="1">
        <a:lnSpc>
          <a:spcPct val="100000"/>
        </a:lnSpc>
        <a:spcBef>
          <a:spcPts val="800"/>
        </a:spcBef>
        <a:buSzPct val="70000"/>
        <a:buFont typeface="Courier New" charset="0"/>
        <a:buChar char="o"/>
        <a:defRPr sz="2200" kern="1200">
          <a:solidFill>
            <a:schemeClr val="tx1"/>
          </a:solidFill>
          <a:latin typeface="+mn-lt"/>
          <a:ea typeface="+mn-ea"/>
          <a:cs typeface="+mn-cs"/>
        </a:defRPr>
      </a:lvl2pPr>
      <a:lvl3pPr marL="756000" indent="-252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008000" indent="-252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1260000" indent="-252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B6471CCF-095F-468D-ADFF-411F91FB9373}"/>
              </a:ext>
            </a:extLst>
          </p:cNvPr>
          <p:cNvSpPr>
            <a:spLocks noGrp="1"/>
          </p:cNvSpPr>
          <p:nvPr>
            <p:ph type="dt" sz="half" idx="2"/>
          </p:nvPr>
        </p:nvSpPr>
        <p:spPr>
          <a:xfrm>
            <a:off x="674838" y="6384966"/>
            <a:ext cx="1021520" cy="152845"/>
          </a:xfrm>
          <a:prstGeom prst="rect">
            <a:avLst/>
          </a:prstGeom>
        </p:spPr>
        <p:txBody>
          <a:bodyPr vert="horz" lIns="0" tIns="0" rIns="0" bIns="0" rtlCol="0" anchor="b" anchorCtr="0">
            <a:noAutofit/>
          </a:bodyPr>
          <a:lstStyle>
            <a:lvl1pPr algn="l">
              <a:defRPr sz="1000">
                <a:solidFill>
                  <a:schemeClr val="tx2"/>
                </a:solidFill>
              </a:defRPr>
            </a:lvl1pPr>
          </a:lstStyle>
          <a:p>
            <a:fld id="{517961DE-70CA-1949-9072-9D2A38C11419}" type="datetime1">
              <a:rPr lang="sv-SE" smtClean="0"/>
              <a:t>2022-03-29</a:t>
            </a:fld>
            <a:endParaRPr lang="sv-SE" dirty="0"/>
          </a:p>
        </p:txBody>
      </p:sp>
      <p:sp>
        <p:nvSpPr>
          <p:cNvPr id="5" name="Platshållare för sidfot 4">
            <a:extLst>
              <a:ext uri="{FF2B5EF4-FFF2-40B4-BE49-F238E27FC236}">
                <a16:creationId xmlns:a16="http://schemas.microsoft.com/office/drawing/2014/main" id="{0D2D835D-2058-46B0-B2A7-6BEB4597C28B}"/>
              </a:ext>
            </a:extLst>
          </p:cNvPr>
          <p:cNvSpPr>
            <a:spLocks noGrp="1"/>
          </p:cNvSpPr>
          <p:nvPr>
            <p:ph type="ftr" sz="quarter" idx="3"/>
          </p:nvPr>
        </p:nvSpPr>
        <p:spPr>
          <a:xfrm>
            <a:off x="1696358" y="6383923"/>
            <a:ext cx="3751641" cy="154931"/>
          </a:xfrm>
          <a:prstGeom prst="rect">
            <a:avLst/>
          </a:prstGeom>
        </p:spPr>
        <p:txBody>
          <a:bodyPr vert="horz" lIns="0" tIns="0" rIns="0" bIns="0" rtlCol="0" anchor="b" anchorCtr="0">
            <a:noAutofit/>
          </a:bodyPr>
          <a:lstStyle>
            <a:lvl1pPr algn="l">
              <a:defRPr sz="1000">
                <a:solidFill>
                  <a:schemeClr val="tx2"/>
                </a:solidFill>
              </a:defRPr>
            </a:lvl1pPr>
          </a:lstStyle>
          <a:p>
            <a:endParaRPr lang="sv-SE" dirty="0"/>
          </a:p>
        </p:txBody>
      </p:sp>
      <p:sp>
        <p:nvSpPr>
          <p:cNvPr id="6" name="Platshållare för bildnummer 5">
            <a:extLst>
              <a:ext uri="{FF2B5EF4-FFF2-40B4-BE49-F238E27FC236}">
                <a16:creationId xmlns:a16="http://schemas.microsoft.com/office/drawing/2014/main" id="{E2D76D85-745A-4E90-8EF1-A95FE2D46768}"/>
              </a:ext>
            </a:extLst>
          </p:cNvPr>
          <p:cNvSpPr>
            <a:spLocks noGrp="1"/>
          </p:cNvSpPr>
          <p:nvPr>
            <p:ph type="sldNum" sz="quarter" idx="4"/>
          </p:nvPr>
        </p:nvSpPr>
        <p:spPr>
          <a:xfrm>
            <a:off x="5447999" y="6383923"/>
            <a:ext cx="1296002" cy="153888"/>
          </a:xfrm>
          <a:prstGeom prst="rect">
            <a:avLst/>
          </a:prstGeom>
        </p:spPr>
        <p:txBody>
          <a:bodyPr vert="horz" lIns="0" tIns="0" rIns="0" bIns="0" rtlCol="0" anchor="b" anchorCtr="0">
            <a:noAutofit/>
          </a:bodyPr>
          <a:lstStyle>
            <a:lvl1pPr algn="ctr">
              <a:defRPr sz="1000">
                <a:solidFill>
                  <a:schemeClr val="tx2"/>
                </a:solidFill>
              </a:defRPr>
            </a:lvl1pPr>
          </a:lstStyle>
          <a:p>
            <a:fld id="{B13FB9FB-F0A8-4F05-A3B7-7EDA3F6823CA}" type="slidenum">
              <a:rPr lang="sv-SE" smtClean="0"/>
              <a:pPr/>
              <a:t>‹#›</a:t>
            </a:fld>
            <a:endParaRPr lang="sv-SE"/>
          </a:p>
        </p:txBody>
      </p:sp>
    </p:spTree>
    <p:extLst>
      <p:ext uri="{BB962C8B-B14F-4D97-AF65-F5344CB8AC3E}">
        <p14:creationId xmlns:p14="http://schemas.microsoft.com/office/powerpoint/2010/main" val="4095856633"/>
      </p:ext>
    </p:extLst>
  </p:cSld>
  <p:clrMap bg1="lt1" tx1="dk1" bg2="lt2" tx2="dk2" accent1="accent1" accent2="accent2" accent3="accent3" accent4="accent4" accent5="accent5" accent6="accent6" hlink="hlink" folHlink="folHlink"/>
  <p:sldLayoutIdLst>
    <p:sldLayoutId id="2147483685" r:id="rId1"/>
    <p:sldLayoutId id="2147483690" r:id="rId2"/>
    <p:sldLayoutId id="2147483691" r:id="rId3"/>
    <p:sldLayoutId id="2147483710" r:id="rId4"/>
  </p:sldLayoutIdLst>
  <p:hf sldNum="0" hdr="0" ftr="0" dt="0"/>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52000" indent="-252000" algn="l" defTabSz="914400" rtl="0" eaLnBrk="1" latinLnBrk="0" hangingPunct="1">
        <a:lnSpc>
          <a:spcPct val="100000"/>
        </a:lnSpc>
        <a:spcBef>
          <a:spcPts val="1200"/>
        </a:spcBef>
        <a:buFont typeface="Arial" panose="020B0604020202020204" pitchFamily="34" charset="0"/>
        <a:buChar char="•"/>
        <a:defRPr sz="2400" kern="1200" baseline="0">
          <a:solidFill>
            <a:schemeClr val="tx1"/>
          </a:solidFill>
          <a:latin typeface="+mn-lt"/>
          <a:ea typeface="+mn-ea"/>
          <a:cs typeface="+mn-cs"/>
        </a:defRPr>
      </a:lvl1pPr>
      <a:lvl2pPr marL="504000" indent="-252000" algn="l" defTabSz="914400" rtl="0" eaLnBrk="1" latinLnBrk="0" hangingPunct="1">
        <a:lnSpc>
          <a:spcPct val="100000"/>
        </a:lnSpc>
        <a:spcBef>
          <a:spcPts val="800"/>
        </a:spcBef>
        <a:buSzPct val="70000"/>
        <a:buFont typeface="Courier New" charset="0"/>
        <a:buChar char="o"/>
        <a:defRPr sz="2200" kern="1200">
          <a:solidFill>
            <a:schemeClr val="tx1"/>
          </a:solidFill>
          <a:latin typeface="+mn-lt"/>
          <a:ea typeface="+mn-ea"/>
          <a:cs typeface="+mn-cs"/>
        </a:defRPr>
      </a:lvl2pPr>
      <a:lvl3pPr marL="756000" indent="-252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008000" indent="-252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1260000" indent="-252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7.jpeg"/><Relationship Id="rId7"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33.jpeg"/><Relationship Id="rId5" Type="http://schemas.openxmlformats.org/officeDocument/2006/relationships/image" Target="../media/image34.jpeg"/><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6.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5.xml"/><Relationship Id="rId4" Type="http://schemas.openxmlformats.org/officeDocument/2006/relationships/image" Target="../media/image20.jpe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52.jpeg"/><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9.jpeg"/><Relationship Id="rId1" Type="http://schemas.openxmlformats.org/officeDocument/2006/relationships/slideLayout" Target="../slideLayouts/slideLayout15.xml"/><Relationship Id="rId5" Type="http://schemas.openxmlformats.org/officeDocument/2006/relationships/image" Target="../media/image29.jpeg"/><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0.jpeg"/><Relationship Id="rId1" Type="http://schemas.openxmlformats.org/officeDocument/2006/relationships/slideLayout" Target="../slideLayouts/slideLayout15.xml"/><Relationship Id="rId5" Type="http://schemas.openxmlformats.org/officeDocument/2006/relationships/image" Target="../media/image32.jpe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B3AE99-8769-014C-8D3F-8E71A1112B6C}"/>
              </a:ext>
            </a:extLst>
          </p:cNvPr>
          <p:cNvSpPr>
            <a:spLocks noGrp="1"/>
          </p:cNvSpPr>
          <p:nvPr>
            <p:ph type="ctrTitle"/>
          </p:nvPr>
        </p:nvSpPr>
        <p:spPr>
          <a:xfrm>
            <a:off x="4059674" y="2215723"/>
            <a:ext cx="5991015" cy="1311128"/>
          </a:xfrm>
        </p:spPr>
        <p:txBody>
          <a:bodyPr/>
          <a:lstStyle/>
          <a:p>
            <a:r>
              <a:rPr lang="sv-SE" dirty="0"/>
              <a:t>Psykologisk trygghet</a:t>
            </a:r>
          </a:p>
        </p:txBody>
      </p:sp>
      <p:sp>
        <p:nvSpPr>
          <p:cNvPr id="5" name="Underrubrik 4">
            <a:extLst>
              <a:ext uri="{FF2B5EF4-FFF2-40B4-BE49-F238E27FC236}">
                <a16:creationId xmlns:a16="http://schemas.microsoft.com/office/drawing/2014/main" id="{5CBE8BBF-8ED2-43D0-AFBD-5CB04A53327D}"/>
              </a:ext>
            </a:extLst>
          </p:cNvPr>
          <p:cNvSpPr>
            <a:spLocks noGrp="1"/>
          </p:cNvSpPr>
          <p:nvPr>
            <p:ph type="subTitle" idx="1"/>
          </p:nvPr>
        </p:nvSpPr>
        <p:spPr>
          <a:xfrm>
            <a:off x="4059674" y="3813721"/>
            <a:ext cx="5599074" cy="645902"/>
          </a:xfrm>
        </p:spPr>
        <p:txBody>
          <a:bodyPr/>
          <a:lstStyle/>
          <a:p>
            <a:r>
              <a:rPr lang="sv-SE" dirty="0"/>
              <a:t>Workshopmaterial ca 2 timmar inklusive övningar och filmer</a:t>
            </a:r>
          </a:p>
        </p:txBody>
      </p:sp>
    </p:spTree>
    <p:extLst>
      <p:ext uri="{BB962C8B-B14F-4D97-AF65-F5344CB8AC3E}">
        <p14:creationId xmlns:p14="http://schemas.microsoft.com/office/powerpoint/2010/main" val="906272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D8C0D4DE-F90A-4ADA-A2B9-95647EE7991C}"/>
              </a:ext>
            </a:extLst>
          </p:cNvPr>
          <p:cNvSpPr txBox="1"/>
          <p:nvPr/>
        </p:nvSpPr>
        <p:spPr>
          <a:xfrm>
            <a:off x="2258866" y="4284643"/>
            <a:ext cx="2850923" cy="424732"/>
          </a:xfrm>
          <a:prstGeom prst="rect">
            <a:avLst/>
          </a:prstGeom>
          <a:noFill/>
        </p:spPr>
        <p:txBody>
          <a:bodyPr wrap="square" rtlCol="0">
            <a:spAutoFit/>
          </a:bodyPr>
          <a:lstStyle/>
          <a:p>
            <a:pPr>
              <a:spcAft>
                <a:spcPts val="540"/>
              </a:spcAft>
            </a:pPr>
            <a:r>
              <a:rPr lang="sv-SE" sz="2160" spc="-18" dirty="0">
                <a:solidFill>
                  <a:schemeClr val="tx1">
                    <a:lumMod val="90000"/>
                    <a:lumOff val="10000"/>
                  </a:schemeClr>
                </a:solidFill>
              </a:rPr>
              <a:t>Låta andra ta ansvar</a:t>
            </a:r>
          </a:p>
        </p:txBody>
      </p:sp>
      <p:sp>
        <p:nvSpPr>
          <p:cNvPr id="3" name="textruta 2">
            <a:extLst>
              <a:ext uri="{FF2B5EF4-FFF2-40B4-BE49-F238E27FC236}">
                <a16:creationId xmlns:a16="http://schemas.microsoft.com/office/drawing/2014/main" id="{3856EF58-0EFF-4FE9-8FD6-62CA49A3FCD3}"/>
              </a:ext>
            </a:extLst>
          </p:cNvPr>
          <p:cNvSpPr txBox="1"/>
          <p:nvPr/>
        </p:nvSpPr>
        <p:spPr>
          <a:xfrm>
            <a:off x="7003112" y="4270999"/>
            <a:ext cx="2354869" cy="424732"/>
          </a:xfrm>
          <a:prstGeom prst="rect">
            <a:avLst/>
          </a:prstGeom>
          <a:noFill/>
        </p:spPr>
        <p:txBody>
          <a:bodyPr wrap="square" rtlCol="0">
            <a:spAutoFit/>
          </a:bodyPr>
          <a:lstStyle/>
          <a:p>
            <a:pPr>
              <a:spcAft>
                <a:spcPts val="540"/>
              </a:spcAft>
            </a:pPr>
            <a:r>
              <a:rPr lang="sv-SE" sz="2160" spc="-18" dirty="0">
                <a:solidFill>
                  <a:schemeClr val="tx1">
                    <a:lumMod val="90000"/>
                    <a:lumOff val="10000"/>
                  </a:schemeClr>
                </a:solidFill>
              </a:rPr>
              <a:t>Ta ansvar för allt</a:t>
            </a:r>
          </a:p>
        </p:txBody>
      </p:sp>
      <p:sp>
        <p:nvSpPr>
          <p:cNvPr id="4" name="textruta 3">
            <a:extLst>
              <a:ext uri="{FF2B5EF4-FFF2-40B4-BE49-F238E27FC236}">
                <a16:creationId xmlns:a16="http://schemas.microsoft.com/office/drawing/2014/main" id="{FFA86CA4-CB6E-4E1C-BBD8-E0513126BBCB}"/>
              </a:ext>
            </a:extLst>
          </p:cNvPr>
          <p:cNvSpPr txBox="1"/>
          <p:nvPr/>
        </p:nvSpPr>
        <p:spPr>
          <a:xfrm>
            <a:off x="624718" y="582958"/>
            <a:ext cx="9719055" cy="424732"/>
          </a:xfrm>
          <a:prstGeom prst="rect">
            <a:avLst/>
          </a:prstGeom>
          <a:noFill/>
        </p:spPr>
        <p:txBody>
          <a:bodyPr wrap="square" rtlCol="0">
            <a:spAutoFit/>
          </a:bodyPr>
          <a:lstStyle/>
          <a:p>
            <a:pPr>
              <a:spcAft>
                <a:spcPts val="540"/>
              </a:spcAft>
            </a:pPr>
            <a:r>
              <a:rPr lang="sv-SE" sz="2160" spc="-18" dirty="0">
                <a:solidFill>
                  <a:schemeClr val="tx1">
                    <a:lumMod val="90000"/>
                    <a:lumOff val="10000"/>
                  </a:schemeClr>
                </a:solidFill>
              </a:rPr>
              <a:t>Strategier för att känna sig </a:t>
            </a:r>
            <a:r>
              <a:rPr lang="sv-SE" sz="2160" b="1" spc="-18" dirty="0">
                <a:solidFill>
                  <a:schemeClr val="tx1">
                    <a:lumMod val="90000"/>
                    <a:lumOff val="10000"/>
                  </a:schemeClr>
                </a:solidFill>
              </a:rPr>
              <a:t>kompetent</a:t>
            </a:r>
            <a:r>
              <a:rPr lang="sv-SE" sz="2160" spc="-18" dirty="0">
                <a:solidFill>
                  <a:schemeClr val="tx1">
                    <a:lumMod val="90000"/>
                    <a:lumOff val="10000"/>
                  </a:schemeClr>
                </a:solidFill>
              </a:rPr>
              <a:t> och undvika att känna sig </a:t>
            </a:r>
            <a:r>
              <a:rPr lang="sv-SE" sz="2160" b="1" spc="-18" dirty="0">
                <a:solidFill>
                  <a:schemeClr val="tx1">
                    <a:lumMod val="90000"/>
                    <a:lumOff val="10000"/>
                  </a:schemeClr>
                </a:solidFill>
              </a:rPr>
              <a:t>inkompetent</a:t>
            </a:r>
          </a:p>
        </p:txBody>
      </p:sp>
      <p:pic>
        <p:nvPicPr>
          <p:cNvPr id="9220" name="Picture 4" descr="https://media.istockphoto.com/photos/multitasking-businesswoman-in-office-picture-id915451298?b=1&amp;k=20&amp;m=915451298&amp;s=170667a&amp;w=0&amp;h=m9pmXzJyT_dEG3QgvMeBbwCUp5GWRSBn5xoaaEdij_k=">
            <a:extLst>
              <a:ext uri="{FF2B5EF4-FFF2-40B4-BE49-F238E27FC236}">
                <a16:creationId xmlns:a16="http://schemas.microsoft.com/office/drawing/2014/main" id="{17A0A467-A44F-401D-8931-9487453DD9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681928"/>
            <a:ext cx="3599837" cy="2397533"/>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s://media.istockphoto.com/photos/office-worker-hiding-picture-id166231644?b=1&amp;k=20&amp;m=166231644&amp;s=170667a&amp;w=0&amp;h=MrR2b1XBP8DIr7PFIusqgO_ZQ_4duAo87C8taSecnWQ=">
            <a:extLst>
              <a:ext uri="{FF2B5EF4-FFF2-40B4-BE49-F238E27FC236}">
                <a16:creationId xmlns:a16="http://schemas.microsoft.com/office/drawing/2014/main" id="{D3062074-3396-4D67-B704-1590E50CCC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4409" y="1679570"/>
            <a:ext cx="3599837" cy="2399891"/>
          </a:xfrm>
          <a:prstGeom prst="rect">
            <a:avLst/>
          </a:prstGeom>
          <a:noFill/>
          <a:extLst>
            <a:ext uri="{909E8E84-426E-40DD-AFC4-6F175D3DCCD1}">
              <a14:hiddenFill xmlns:a14="http://schemas.microsoft.com/office/drawing/2010/main">
                <a:solidFill>
                  <a:srgbClr val="FFFFFF"/>
                </a:solidFill>
              </a14:hiddenFill>
            </a:ext>
          </a:extLst>
        </p:spPr>
      </p:pic>
      <p:sp>
        <p:nvSpPr>
          <p:cNvPr id="7" name="Rektangel 6">
            <a:extLst>
              <a:ext uri="{FF2B5EF4-FFF2-40B4-BE49-F238E27FC236}">
                <a16:creationId xmlns:a16="http://schemas.microsoft.com/office/drawing/2014/main" id="{C3EFE9BB-689A-4BFA-9FF4-978A22CD0115}"/>
              </a:ext>
            </a:extLst>
          </p:cNvPr>
          <p:cNvSpPr/>
          <p:nvPr/>
        </p:nvSpPr>
        <p:spPr>
          <a:xfrm>
            <a:off x="3494484" y="5176073"/>
            <a:ext cx="5212324" cy="424732"/>
          </a:xfrm>
          <a:prstGeom prst="rect">
            <a:avLst/>
          </a:prstGeom>
        </p:spPr>
        <p:txBody>
          <a:bodyPr wrap="none">
            <a:spAutoFit/>
          </a:bodyPr>
          <a:lstStyle/>
          <a:p>
            <a:pPr>
              <a:spcAft>
                <a:spcPts val="540"/>
              </a:spcAft>
            </a:pPr>
            <a:r>
              <a:rPr lang="sv-SE" sz="2160" spc="-18" dirty="0">
                <a:solidFill>
                  <a:schemeClr val="tx1">
                    <a:lumMod val="90000"/>
                    <a:lumOff val="10000"/>
                  </a:schemeClr>
                </a:solidFill>
              </a:rPr>
              <a:t>Olika strategier- samma behov och rädsla</a:t>
            </a:r>
          </a:p>
        </p:txBody>
      </p:sp>
    </p:spTree>
    <p:extLst>
      <p:ext uri="{BB962C8B-B14F-4D97-AF65-F5344CB8AC3E}">
        <p14:creationId xmlns:p14="http://schemas.microsoft.com/office/powerpoint/2010/main" val="27591226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D8C0D4DE-F90A-4ADA-A2B9-95647EE7991C}"/>
              </a:ext>
            </a:extLst>
          </p:cNvPr>
          <p:cNvSpPr txBox="1"/>
          <p:nvPr/>
        </p:nvSpPr>
        <p:spPr>
          <a:xfrm>
            <a:off x="1799912" y="4163637"/>
            <a:ext cx="3758034" cy="757130"/>
          </a:xfrm>
          <a:prstGeom prst="rect">
            <a:avLst/>
          </a:prstGeom>
          <a:noFill/>
        </p:spPr>
        <p:txBody>
          <a:bodyPr wrap="square" rtlCol="0">
            <a:spAutoFit/>
          </a:bodyPr>
          <a:lstStyle/>
          <a:p>
            <a:pPr>
              <a:spcAft>
                <a:spcPts val="540"/>
              </a:spcAft>
            </a:pPr>
            <a:r>
              <a:rPr lang="sv-SE" sz="2160" spc="-18" dirty="0">
                <a:solidFill>
                  <a:schemeClr val="tx1">
                    <a:lumMod val="90000"/>
                    <a:lumOff val="10000"/>
                  </a:schemeClr>
                </a:solidFill>
              </a:rPr>
              <a:t>Vara reserverad- undvika att vara personlig</a:t>
            </a:r>
          </a:p>
        </p:txBody>
      </p:sp>
      <p:sp>
        <p:nvSpPr>
          <p:cNvPr id="3" name="textruta 2">
            <a:extLst>
              <a:ext uri="{FF2B5EF4-FFF2-40B4-BE49-F238E27FC236}">
                <a16:creationId xmlns:a16="http://schemas.microsoft.com/office/drawing/2014/main" id="{3856EF58-0EFF-4FE9-8FD6-62CA49A3FCD3}"/>
              </a:ext>
            </a:extLst>
          </p:cNvPr>
          <p:cNvSpPr txBox="1"/>
          <p:nvPr/>
        </p:nvSpPr>
        <p:spPr>
          <a:xfrm>
            <a:off x="6193190" y="4185630"/>
            <a:ext cx="3586138" cy="757130"/>
          </a:xfrm>
          <a:prstGeom prst="rect">
            <a:avLst/>
          </a:prstGeom>
          <a:noFill/>
        </p:spPr>
        <p:txBody>
          <a:bodyPr wrap="square" rtlCol="0">
            <a:spAutoFit/>
          </a:bodyPr>
          <a:lstStyle/>
          <a:p>
            <a:pPr>
              <a:spcAft>
                <a:spcPts val="540"/>
              </a:spcAft>
            </a:pPr>
            <a:r>
              <a:rPr lang="sv-SE" sz="2160" spc="-18" dirty="0">
                <a:solidFill>
                  <a:schemeClr val="tx1">
                    <a:lumMod val="90000"/>
                    <a:lumOff val="10000"/>
                  </a:schemeClr>
                </a:solidFill>
              </a:rPr>
              <a:t>Vara utlämnande- ge allt av sig själv</a:t>
            </a:r>
          </a:p>
        </p:txBody>
      </p:sp>
      <p:sp>
        <p:nvSpPr>
          <p:cNvPr id="4" name="textruta 3">
            <a:extLst>
              <a:ext uri="{FF2B5EF4-FFF2-40B4-BE49-F238E27FC236}">
                <a16:creationId xmlns:a16="http://schemas.microsoft.com/office/drawing/2014/main" id="{FFA86CA4-CB6E-4E1C-BBD8-E0513126BBCB}"/>
              </a:ext>
            </a:extLst>
          </p:cNvPr>
          <p:cNvSpPr txBox="1"/>
          <p:nvPr/>
        </p:nvSpPr>
        <p:spPr>
          <a:xfrm>
            <a:off x="1495648" y="707665"/>
            <a:ext cx="9395086" cy="424732"/>
          </a:xfrm>
          <a:prstGeom prst="rect">
            <a:avLst/>
          </a:prstGeom>
          <a:noFill/>
        </p:spPr>
        <p:txBody>
          <a:bodyPr wrap="square" rtlCol="0">
            <a:spAutoFit/>
          </a:bodyPr>
          <a:lstStyle/>
          <a:p>
            <a:pPr>
              <a:spcAft>
                <a:spcPts val="540"/>
              </a:spcAft>
            </a:pPr>
            <a:r>
              <a:rPr lang="sv-SE" sz="2160" spc="-18" dirty="0">
                <a:solidFill>
                  <a:schemeClr val="tx1">
                    <a:lumMod val="90000"/>
                    <a:lumOff val="10000"/>
                  </a:schemeClr>
                </a:solidFill>
              </a:rPr>
              <a:t>Strategier för att känna sig </a:t>
            </a:r>
            <a:r>
              <a:rPr lang="sv-SE" sz="2160" b="1" spc="-18" dirty="0">
                <a:solidFill>
                  <a:schemeClr val="tx1">
                    <a:lumMod val="90000"/>
                    <a:lumOff val="10000"/>
                  </a:schemeClr>
                </a:solidFill>
              </a:rPr>
              <a:t>omtyckt</a:t>
            </a:r>
            <a:r>
              <a:rPr lang="sv-SE" sz="2160" spc="-18" dirty="0">
                <a:solidFill>
                  <a:schemeClr val="tx1">
                    <a:lumMod val="90000"/>
                    <a:lumOff val="10000"/>
                  </a:schemeClr>
                </a:solidFill>
              </a:rPr>
              <a:t> och undvika att känna sig </a:t>
            </a:r>
            <a:r>
              <a:rPr lang="sv-SE" sz="2160" b="1" spc="-18" dirty="0">
                <a:solidFill>
                  <a:schemeClr val="tx1">
                    <a:lumMod val="90000"/>
                    <a:lumOff val="10000"/>
                  </a:schemeClr>
                </a:solidFill>
              </a:rPr>
              <a:t>avvisad</a:t>
            </a:r>
          </a:p>
        </p:txBody>
      </p:sp>
      <p:pic>
        <p:nvPicPr>
          <p:cNvPr id="10242" name="Picture 2" descr="https://media.istockphoto.com/photos/self-love-is-the-best-quality-you-can-have-picture-id1174987998?b=1&amp;k=20&amp;m=1174987998&amp;s=170667a&amp;w=0&amp;h=l-1v9n8BwJa0Sy4brINy61iOGzKSJdd4NjaLRhprupU=">
            <a:extLst>
              <a:ext uri="{FF2B5EF4-FFF2-40B4-BE49-F238E27FC236}">
                <a16:creationId xmlns:a16="http://schemas.microsoft.com/office/drawing/2014/main" id="{03072CF8-C51B-4A0A-864E-CB28AEDA9E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3190" y="1496664"/>
            <a:ext cx="3738211" cy="249459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media.istockphoto.com/photos/european-woman-hiding-face-under-the-clothes-she-is-oulling-sweater-picture-id1009926826?b=1&amp;k=20&amp;m=1009926826&amp;s=170667a&amp;w=0&amp;h=CVGPHdrVI9yuW7T70TUNBxY74BNxXkPowkT9hJZOgQs=">
            <a:extLst>
              <a:ext uri="{FF2B5EF4-FFF2-40B4-BE49-F238E27FC236}">
                <a16:creationId xmlns:a16="http://schemas.microsoft.com/office/drawing/2014/main" id="{34EEB922-3936-4938-9327-D2FF6C527F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9912" y="1445209"/>
            <a:ext cx="3822828" cy="2546048"/>
          </a:xfrm>
          <a:prstGeom prst="rect">
            <a:avLst/>
          </a:prstGeom>
          <a:noFill/>
          <a:extLst>
            <a:ext uri="{909E8E84-426E-40DD-AFC4-6F175D3DCCD1}">
              <a14:hiddenFill xmlns:a14="http://schemas.microsoft.com/office/drawing/2010/main">
                <a:solidFill>
                  <a:srgbClr val="FFFFFF"/>
                </a:solidFill>
              </a14:hiddenFill>
            </a:ext>
          </a:extLst>
        </p:spPr>
      </p:pic>
      <p:sp>
        <p:nvSpPr>
          <p:cNvPr id="7" name="Rektangel 6">
            <a:extLst>
              <a:ext uri="{FF2B5EF4-FFF2-40B4-BE49-F238E27FC236}">
                <a16:creationId xmlns:a16="http://schemas.microsoft.com/office/drawing/2014/main" id="{2CCF6D3C-E0A0-4038-A247-467E36AA28FA}"/>
              </a:ext>
            </a:extLst>
          </p:cNvPr>
          <p:cNvSpPr/>
          <p:nvPr/>
        </p:nvSpPr>
        <p:spPr>
          <a:xfrm>
            <a:off x="3494484" y="5374829"/>
            <a:ext cx="5212324" cy="424732"/>
          </a:xfrm>
          <a:prstGeom prst="rect">
            <a:avLst/>
          </a:prstGeom>
        </p:spPr>
        <p:txBody>
          <a:bodyPr wrap="none">
            <a:spAutoFit/>
          </a:bodyPr>
          <a:lstStyle/>
          <a:p>
            <a:pPr>
              <a:spcAft>
                <a:spcPts val="540"/>
              </a:spcAft>
            </a:pPr>
            <a:r>
              <a:rPr lang="sv-SE" sz="2160" spc="-18" dirty="0">
                <a:solidFill>
                  <a:schemeClr val="tx1">
                    <a:lumMod val="90000"/>
                    <a:lumOff val="10000"/>
                  </a:schemeClr>
                </a:solidFill>
              </a:rPr>
              <a:t>Olika strategier- samma behov och rädsla</a:t>
            </a:r>
          </a:p>
        </p:txBody>
      </p:sp>
    </p:spTree>
    <p:extLst>
      <p:ext uri="{BB962C8B-B14F-4D97-AF65-F5344CB8AC3E}">
        <p14:creationId xmlns:p14="http://schemas.microsoft.com/office/powerpoint/2010/main" val="23534755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0A85EB23-63B5-41BE-9212-B5F6D0D2D162}"/>
              </a:ext>
            </a:extLst>
          </p:cNvPr>
          <p:cNvSpPr txBox="1"/>
          <p:nvPr/>
        </p:nvSpPr>
        <p:spPr>
          <a:xfrm>
            <a:off x="4540951" y="2613651"/>
            <a:ext cx="2332573" cy="646203"/>
          </a:xfrm>
          <a:prstGeom prst="rect">
            <a:avLst/>
          </a:prstGeom>
          <a:noFill/>
        </p:spPr>
        <p:txBody>
          <a:bodyPr wrap="square" rtlCol="0">
            <a:spAutoFit/>
          </a:bodyPr>
          <a:lstStyle/>
          <a:p>
            <a:pPr>
              <a:spcAft>
                <a:spcPts val="540"/>
              </a:spcAft>
            </a:pPr>
            <a:r>
              <a:rPr lang="sv-SE" sz="3599" spc="-18" dirty="0">
                <a:solidFill>
                  <a:schemeClr val="tx1">
                    <a:lumMod val="90000"/>
                    <a:lumOff val="10000"/>
                  </a:schemeClr>
                </a:solidFill>
              </a:rPr>
              <a:t>Hur är du?</a:t>
            </a:r>
          </a:p>
        </p:txBody>
      </p:sp>
      <p:pic>
        <p:nvPicPr>
          <p:cNvPr id="3" name="Picture 2" descr="https://media.istockphoto.com/photos/frustrated-lonely-shy-guy-sitting-apart-of-others-teenagers-picture-id1128717637?b=1&amp;k=20&amp;m=1128717637&amp;s=170667a&amp;w=0&amp;h=QK4pKJdFEzNu3T0s86whRboFz3zSzH-PFfhpsyAcYOI=">
            <a:extLst>
              <a:ext uri="{FF2B5EF4-FFF2-40B4-BE49-F238E27FC236}">
                <a16:creationId xmlns:a16="http://schemas.microsoft.com/office/drawing/2014/main" id="{8BC287B4-0CBE-41AD-A818-F23324EF87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4454" y="3817762"/>
            <a:ext cx="2286348" cy="152273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s://media.istockphoto.com/photos/young-cheerful-handsome-business-manager-wearing-a-suit-and-tie-is-picture-id1267134525?b=1&amp;k=20&amp;m=1267134525&amp;s=170667a&amp;w=0&amp;h=hzerDf-AB02dzYRpiKzM3N6eMc84C8gXGK5g1DUOjN8=">
            <a:extLst>
              <a:ext uri="{FF2B5EF4-FFF2-40B4-BE49-F238E27FC236}">
                <a16:creationId xmlns:a16="http://schemas.microsoft.com/office/drawing/2014/main" id="{5F33FA03-4094-40D9-818F-C599270695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7081" y="902046"/>
            <a:ext cx="2822465" cy="15873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s://media.istockphoto.com/photos/office-worker-hiding-picture-id166231644?b=1&amp;k=20&amp;m=166231644&amp;s=170667a&amp;w=0&amp;h=MrR2b1XBP8DIr7PFIusqgO_ZQ_4duAo87C8taSecnWQ=">
            <a:extLst>
              <a:ext uri="{FF2B5EF4-FFF2-40B4-BE49-F238E27FC236}">
                <a16:creationId xmlns:a16="http://schemas.microsoft.com/office/drawing/2014/main" id="{B7F7D456-320A-4FCF-9A05-AB1E11E718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9398" y="3056394"/>
            <a:ext cx="2380976" cy="15873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media.istockphoto.com/photos/multitasking-businesswoman-in-office-picture-id915451298?b=1&amp;k=20&amp;m=915451298&amp;s=170667a&amp;w=0&amp;h=m9pmXzJyT_dEG3QgvMeBbwCUp5GWRSBn5xoaaEdij_k=">
            <a:extLst>
              <a:ext uri="{FF2B5EF4-FFF2-40B4-BE49-F238E27FC236}">
                <a16:creationId xmlns:a16="http://schemas.microsoft.com/office/drawing/2014/main" id="{D6799B52-3F4F-40CC-AD37-8F2D5D7421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0275" y="1755231"/>
            <a:ext cx="2286348" cy="15227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media.istockphoto.com/photos/self-love-is-the-best-quality-you-can-have-picture-id1174987998?b=1&amp;k=20&amp;m=1174987998&amp;s=170667a&amp;w=0&amp;h=l-1v9n8BwJa0Sy4brINy61iOGzKSJdd4NjaLRhprupU=">
            <a:extLst>
              <a:ext uri="{FF2B5EF4-FFF2-40B4-BE49-F238E27FC236}">
                <a16:creationId xmlns:a16="http://schemas.microsoft.com/office/drawing/2014/main" id="{5D59038A-79CA-44FE-A9A7-1376C91CEC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24095" y="3817762"/>
            <a:ext cx="2504570" cy="16713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media.istockphoto.com/photos/european-woman-hiding-face-under-the-clothes-she-is-oulling-sweater-picture-id1009926826?b=1&amp;k=20&amp;m=1009926826&amp;s=170667a&amp;w=0&amp;h=CVGPHdrVI9yuW7T70TUNBxY74BNxXkPowkT9hJZOgQs=">
            <a:extLst>
              <a:ext uri="{FF2B5EF4-FFF2-40B4-BE49-F238E27FC236}">
                <a16:creationId xmlns:a16="http://schemas.microsoft.com/office/drawing/2014/main" id="{BAE5CA12-7C4B-4E51-B2D6-D1FA0C8E61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77494" y="430111"/>
            <a:ext cx="2426975" cy="1616394"/>
          </a:xfrm>
          <a:prstGeom prst="rect">
            <a:avLst/>
          </a:prstGeom>
          <a:noFill/>
          <a:extLst>
            <a:ext uri="{909E8E84-426E-40DD-AFC4-6F175D3DCCD1}">
              <a14:hiddenFill xmlns:a14="http://schemas.microsoft.com/office/drawing/2010/main">
                <a:solidFill>
                  <a:srgbClr val="FFFFFF"/>
                </a:solidFill>
              </a14:hiddenFill>
            </a:ext>
          </a:extLst>
        </p:spPr>
      </p:pic>
      <p:sp>
        <p:nvSpPr>
          <p:cNvPr id="9" name="textruta 8">
            <a:extLst>
              <a:ext uri="{FF2B5EF4-FFF2-40B4-BE49-F238E27FC236}">
                <a16:creationId xmlns:a16="http://schemas.microsoft.com/office/drawing/2014/main" id="{65A56FAB-CD1E-432B-9CA8-5D93ABB1FE15}"/>
              </a:ext>
            </a:extLst>
          </p:cNvPr>
          <p:cNvSpPr txBox="1"/>
          <p:nvPr/>
        </p:nvSpPr>
        <p:spPr>
          <a:xfrm>
            <a:off x="4605745" y="2197920"/>
            <a:ext cx="2098724" cy="646203"/>
          </a:xfrm>
          <a:prstGeom prst="rect">
            <a:avLst/>
          </a:prstGeom>
          <a:noFill/>
        </p:spPr>
        <p:txBody>
          <a:bodyPr wrap="square" rtlCol="0">
            <a:spAutoFit/>
          </a:bodyPr>
          <a:lstStyle/>
          <a:p>
            <a:pPr>
              <a:spcAft>
                <a:spcPts val="540"/>
              </a:spcAft>
            </a:pPr>
            <a:r>
              <a:rPr lang="sv-SE" sz="3599" spc="-18" dirty="0">
                <a:solidFill>
                  <a:schemeClr val="tx1">
                    <a:lumMod val="90000"/>
                    <a:lumOff val="10000"/>
                  </a:schemeClr>
                </a:solidFill>
              </a:rPr>
              <a:t>Övning</a:t>
            </a:r>
          </a:p>
        </p:txBody>
      </p:sp>
    </p:spTree>
    <p:extLst>
      <p:ext uri="{BB962C8B-B14F-4D97-AF65-F5344CB8AC3E}">
        <p14:creationId xmlns:p14="http://schemas.microsoft.com/office/powerpoint/2010/main" val="28647943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79504F5-A93B-4F28-9685-9E9253643EA3}"/>
              </a:ext>
            </a:extLst>
          </p:cNvPr>
          <p:cNvSpPr>
            <a:spLocks noGrp="1"/>
          </p:cNvSpPr>
          <p:nvPr>
            <p:ph type="title"/>
          </p:nvPr>
        </p:nvSpPr>
        <p:spPr/>
        <p:txBody>
          <a:bodyPr/>
          <a:lstStyle/>
          <a:p>
            <a:r>
              <a:rPr lang="sv-SE" sz="2879" dirty="0"/>
              <a:t>Psykologisk trygghet</a:t>
            </a:r>
          </a:p>
        </p:txBody>
      </p:sp>
      <p:sp>
        <p:nvSpPr>
          <p:cNvPr id="3" name="Platshållare för text 2">
            <a:extLst>
              <a:ext uri="{FF2B5EF4-FFF2-40B4-BE49-F238E27FC236}">
                <a16:creationId xmlns:a16="http://schemas.microsoft.com/office/drawing/2014/main" id="{D4BF0183-B9E0-427B-8821-8E96556FFBEA}"/>
              </a:ext>
            </a:extLst>
          </p:cNvPr>
          <p:cNvSpPr>
            <a:spLocks noGrp="1"/>
          </p:cNvSpPr>
          <p:nvPr>
            <p:ph type="body" sz="quarter" idx="12"/>
          </p:nvPr>
        </p:nvSpPr>
        <p:spPr>
          <a:xfrm>
            <a:off x="872098" y="1077277"/>
            <a:ext cx="7775603" cy="4703446"/>
          </a:xfrm>
        </p:spPr>
        <p:txBody>
          <a:bodyPr/>
          <a:lstStyle/>
          <a:p>
            <a:endParaRPr lang="sv-SE" sz="1620" dirty="0"/>
          </a:p>
          <a:p>
            <a:r>
              <a:rPr lang="sv-SE" sz="1620" dirty="0"/>
              <a:t>Vi har pratat om grundläggande mänskliga behov och om inre upplevd trygghet. </a:t>
            </a:r>
          </a:p>
          <a:p>
            <a:pPr marL="0" indent="0">
              <a:buNone/>
            </a:pPr>
            <a:endParaRPr lang="sv-SE" sz="1620" dirty="0"/>
          </a:p>
          <a:p>
            <a:r>
              <a:rPr lang="sv-SE" sz="1620" dirty="0" err="1"/>
              <a:t>Harvardprofesson</a:t>
            </a:r>
            <a:r>
              <a:rPr lang="sv-SE" sz="1620" dirty="0"/>
              <a:t> Amy Edmondson har under tjugo år forskat kring </a:t>
            </a:r>
            <a:r>
              <a:rPr lang="sv-SE" sz="1620" b="1" dirty="0">
                <a:solidFill>
                  <a:schemeClr val="accent2"/>
                </a:solidFill>
              </a:rPr>
              <a:t>Psykologisk trygghet </a:t>
            </a:r>
            <a:r>
              <a:rPr lang="sv-SE" sz="1620" dirty="0"/>
              <a:t>i grupper. </a:t>
            </a:r>
          </a:p>
          <a:p>
            <a:pPr marL="0" indent="0">
              <a:buNone/>
            </a:pPr>
            <a:endParaRPr lang="sv-SE" sz="1620" dirty="0"/>
          </a:p>
          <a:p>
            <a:r>
              <a:rPr lang="sv-SE" sz="1620" dirty="0"/>
              <a:t>Psykologisk trygghet kan definieras som </a:t>
            </a:r>
            <a:r>
              <a:rPr lang="sv-SE" sz="1620" b="1" dirty="0">
                <a:solidFill>
                  <a:schemeClr val="accent2"/>
                </a:solidFill>
              </a:rPr>
              <a:t>en kultur</a:t>
            </a:r>
            <a:r>
              <a:rPr lang="sv-SE" sz="1620" b="1" dirty="0">
                <a:solidFill>
                  <a:schemeClr val="tx2"/>
                </a:solidFill>
              </a:rPr>
              <a:t> </a:t>
            </a:r>
            <a:r>
              <a:rPr lang="sv-SE" sz="1620" dirty="0"/>
              <a:t>där människor känner sig bekväma med att uttrycka sig och vara sig själva. När människor upplever psykologisk trygghet på jobbet känner de sig bekväma med att ta upp farhågor och misstag, utan att behöva vara rädda för att bli förnedrade eller bestraffade. </a:t>
            </a:r>
          </a:p>
          <a:p>
            <a:pPr marL="0" indent="0">
              <a:buNone/>
            </a:pPr>
            <a:endParaRPr lang="sv-SE" sz="1620" dirty="0"/>
          </a:p>
          <a:p>
            <a:endParaRPr lang="sv-SE" sz="1620" dirty="0"/>
          </a:p>
        </p:txBody>
      </p:sp>
      <p:pic>
        <p:nvPicPr>
          <p:cNvPr id="5" name="Picture 2" descr="https://media.istockphoto.com/photos/human-hand-building-stairs-with-blocks-picture-id1283180698?b=1&amp;k=20&amp;m=1283180698&amp;s=170667a&amp;w=0&amp;h=_gJ28Ikv-W9xHAx_Awhz8Uifay14HZ84D4Jw0U_7dlI=">
            <a:extLst>
              <a:ext uri="{FF2B5EF4-FFF2-40B4-BE49-F238E27FC236}">
                <a16:creationId xmlns:a16="http://schemas.microsoft.com/office/drawing/2014/main" id="{7BC34482-9957-4FB0-B72A-B9F2DCE3EB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1210" y="293594"/>
            <a:ext cx="2543362" cy="1567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6473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media.istockphoto.com/photos/human-hand-building-stairs-with-blocks-picture-id1283180698?b=1&amp;k=20&amp;m=1283180698&amp;s=170667a&amp;w=0&amp;h=_gJ28Ikv-W9xHAx_Awhz8Uifay14HZ84D4Jw0U_7dlI=">
            <a:extLst>
              <a:ext uri="{FF2B5EF4-FFF2-40B4-BE49-F238E27FC236}">
                <a16:creationId xmlns:a16="http://schemas.microsoft.com/office/drawing/2014/main" id="{0FA29222-BC02-4258-83D2-84A61AA7B1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2435" y="500967"/>
            <a:ext cx="9167225" cy="5649368"/>
          </a:xfrm>
          <a:prstGeom prst="rect">
            <a:avLst/>
          </a:prstGeom>
          <a:noFill/>
          <a:extLst>
            <a:ext uri="{909E8E84-426E-40DD-AFC4-6F175D3DCCD1}">
              <a14:hiddenFill xmlns:a14="http://schemas.microsoft.com/office/drawing/2010/main">
                <a:solidFill>
                  <a:srgbClr val="FFFFFF"/>
                </a:solidFill>
              </a14:hiddenFill>
            </a:ext>
          </a:extLst>
        </p:spPr>
      </p:pic>
      <p:sp>
        <p:nvSpPr>
          <p:cNvPr id="3" name="textruta 2">
            <a:extLst>
              <a:ext uri="{FF2B5EF4-FFF2-40B4-BE49-F238E27FC236}">
                <a16:creationId xmlns:a16="http://schemas.microsoft.com/office/drawing/2014/main" id="{7B29E81D-01DB-49DC-8B27-03356931DD80}"/>
              </a:ext>
            </a:extLst>
          </p:cNvPr>
          <p:cNvSpPr txBox="1"/>
          <p:nvPr/>
        </p:nvSpPr>
        <p:spPr>
          <a:xfrm>
            <a:off x="1134217" y="707665"/>
            <a:ext cx="4535559" cy="5503558"/>
          </a:xfrm>
          <a:prstGeom prst="rect">
            <a:avLst/>
          </a:prstGeom>
          <a:noFill/>
        </p:spPr>
        <p:txBody>
          <a:bodyPr wrap="square" rtlCol="0">
            <a:spAutoFit/>
          </a:bodyPr>
          <a:lstStyle/>
          <a:p>
            <a:pPr>
              <a:spcAft>
                <a:spcPts val="540"/>
              </a:spcAft>
            </a:pPr>
            <a:r>
              <a:rPr lang="sv-SE" spc="-18" dirty="0">
                <a:solidFill>
                  <a:schemeClr val="tx1">
                    <a:lumMod val="90000"/>
                    <a:lumOff val="10000"/>
                  </a:schemeClr>
                </a:solidFill>
              </a:rPr>
              <a:t>Psykologisk trygghet kännetecknas av:</a:t>
            </a:r>
          </a:p>
          <a:p>
            <a:pPr>
              <a:spcAft>
                <a:spcPts val="540"/>
              </a:spcAft>
            </a:pPr>
            <a:endParaRPr lang="sv-SE" spc="-18" dirty="0">
              <a:solidFill>
                <a:schemeClr val="tx1">
                  <a:lumMod val="90000"/>
                  <a:lumOff val="10000"/>
                </a:schemeClr>
              </a:solidFill>
            </a:endParaRPr>
          </a:p>
          <a:p>
            <a:pPr marL="257118" indent="-257118">
              <a:spcAft>
                <a:spcPts val="540"/>
              </a:spcAft>
              <a:buFont typeface="Arial" panose="020B0604020202020204" pitchFamily="34" charset="0"/>
              <a:buChar char="•"/>
            </a:pPr>
            <a:r>
              <a:rPr lang="sv-SE" sz="1440" spc="-18" dirty="0">
                <a:solidFill>
                  <a:schemeClr val="tx1">
                    <a:lumMod val="90000"/>
                    <a:lumOff val="10000"/>
                  </a:schemeClr>
                </a:solidFill>
              </a:rPr>
              <a:t>Medarbetare i teamet tillåts att göra misstag</a:t>
            </a:r>
          </a:p>
          <a:p>
            <a:pPr marL="257118" indent="-257118">
              <a:spcAft>
                <a:spcPts val="540"/>
              </a:spcAft>
              <a:buFont typeface="Arial" panose="020B0604020202020204" pitchFamily="34" charset="0"/>
              <a:buChar char="•"/>
            </a:pPr>
            <a:endParaRPr lang="sv-SE" sz="1440" spc="-18" dirty="0">
              <a:solidFill>
                <a:schemeClr val="tx1">
                  <a:lumMod val="90000"/>
                  <a:lumOff val="10000"/>
                </a:schemeClr>
              </a:solidFill>
            </a:endParaRPr>
          </a:p>
          <a:p>
            <a:pPr marL="257118" indent="-257118">
              <a:spcAft>
                <a:spcPts val="540"/>
              </a:spcAft>
              <a:buFont typeface="Arial" panose="020B0604020202020204" pitchFamily="34" charset="0"/>
              <a:buChar char="•"/>
            </a:pPr>
            <a:r>
              <a:rPr lang="sv-SE" sz="1440" spc="-18" dirty="0">
                <a:solidFill>
                  <a:schemeClr val="tx1">
                    <a:lumMod val="90000"/>
                    <a:lumOff val="10000"/>
                  </a:schemeClr>
                </a:solidFill>
              </a:rPr>
              <a:t>Medarbetare i teamet kan ta upp problem och svåra frågor</a:t>
            </a:r>
          </a:p>
          <a:p>
            <a:pPr marL="257118" indent="-257118">
              <a:spcAft>
                <a:spcPts val="540"/>
              </a:spcAft>
              <a:buFont typeface="Arial" panose="020B0604020202020204" pitchFamily="34" charset="0"/>
              <a:buChar char="•"/>
            </a:pPr>
            <a:endParaRPr lang="sv-SE" sz="1440" spc="-18" dirty="0">
              <a:solidFill>
                <a:schemeClr val="tx1">
                  <a:lumMod val="90000"/>
                  <a:lumOff val="10000"/>
                </a:schemeClr>
              </a:solidFill>
            </a:endParaRPr>
          </a:p>
          <a:p>
            <a:pPr marL="257118" indent="-257118">
              <a:spcAft>
                <a:spcPts val="540"/>
              </a:spcAft>
              <a:buFont typeface="Arial" panose="020B0604020202020204" pitchFamily="34" charset="0"/>
              <a:buChar char="•"/>
            </a:pPr>
            <a:r>
              <a:rPr lang="sv-SE" sz="1440" spc="-18" dirty="0">
                <a:solidFill>
                  <a:schemeClr val="tx1">
                    <a:lumMod val="90000"/>
                    <a:lumOff val="10000"/>
                  </a:schemeClr>
                </a:solidFill>
              </a:rPr>
              <a:t>Medarbetare i teamet tillåts att vara annorlunda</a:t>
            </a:r>
          </a:p>
          <a:p>
            <a:pPr marL="257118" indent="-257118">
              <a:spcAft>
                <a:spcPts val="540"/>
              </a:spcAft>
              <a:buFont typeface="Arial" panose="020B0604020202020204" pitchFamily="34" charset="0"/>
              <a:buChar char="•"/>
            </a:pPr>
            <a:endParaRPr lang="sv-SE" sz="1440" spc="-18" dirty="0">
              <a:solidFill>
                <a:schemeClr val="tx1">
                  <a:lumMod val="90000"/>
                  <a:lumOff val="10000"/>
                </a:schemeClr>
              </a:solidFill>
            </a:endParaRPr>
          </a:p>
          <a:p>
            <a:pPr marL="257118" indent="-257118">
              <a:spcAft>
                <a:spcPts val="540"/>
              </a:spcAft>
              <a:buFont typeface="Arial" panose="020B0604020202020204" pitchFamily="34" charset="0"/>
              <a:buChar char="•"/>
            </a:pPr>
            <a:r>
              <a:rPr lang="sv-SE" sz="1440" spc="-18" dirty="0">
                <a:solidFill>
                  <a:schemeClr val="tx1">
                    <a:lumMod val="90000"/>
                    <a:lumOff val="10000"/>
                  </a:schemeClr>
                </a:solidFill>
              </a:rPr>
              <a:t>Det är säkert att ta en risk i detta team</a:t>
            </a:r>
          </a:p>
          <a:p>
            <a:pPr marL="257118" indent="-257118">
              <a:spcAft>
                <a:spcPts val="540"/>
              </a:spcAft>
              <a:buFont typeface="Arial" panose="020B0604020202020204" pitchFamily="34" charset="0"/>
              <a:buChar char="•"/>
            </a:pPr>
            <a:endParaRPr lang="sv-SE" sz="1440" spc="-18" dirty="0">
              <a:solidFill>
                <a:schemeClr val="tx1">
                  <a:lumMod val="90000"/>
                  <a:lumOff val="10000"/>
                </a:schemeClr>
              </a:solidFill>
            </a:endParaRPr>
          </a:p>
          <a:p>
            <a:pPr marL="257118" indent="-257118">
              <a:spcAft>
                <a:spcPts val="540"/>
              </a:spcAft>
              <a:buFont typeface="Arial" panose="020B0604020202020204" pitchFamily="34" charset="0"/>
              <a:buChar char="•"/>
            </a:pPr>
            <a:r>
              <a:rPr lang="sv-SE" sz="1440" spc="-18" dirty="0">
                <a:solidFill>
                  <a:schemeClr val="tx1">
                    <a:lumMod val="90000"/>
                    <a:lumOff val="10000"/>
                  </a:schemeClr>
                </a:solidFill>
              </a:rPr>
              <a:t>Det är lätt att be andra i teamet om hjälp</a:t>
            </a:r>
          </a:p>
          <a:p>
            <a:pPr marL="257118" indent="-257118">
              <a:spcAft>
                <a:spcPts val="540"/>
              </a:spcAft>
              <a:buFont typeface="Arial" panose="020B0604020202020204" pitchFamily="34" charset="0"/>
              <a:buChar char="•"/>
            </a:pPr>
            <a:endParaRPr lang="sv-SE" sz="1440" spc="-18" dirty="0">
              <a:solidFill>
                <a:schemeClr val="tx1">
                  <a:lumMod val="90000"/>
                  <a:lumOff val="10000"/>
                </a:schemeClr>
              </a:solidFill>
            </a:endParaRPr>
          </a:p>
          <a:p>
            <a:pPr marL="257118" indent="-257118">
              <a:spcAft>
                <a:spcPts val="540"/>
              </a:spcAft>
              <a:buFont typeface="Arial" panose="020B0604020202020204" pitchFamily="34" charset="0"/>
              <a:buChar char="•"/>
            </a:pPr>
            <a:r>
              <a:rPr lang="sv-SE" sz="1440" spc="-18" dirty="0">
                <a:solidFill>
                  <a:schemeClr val="tx1">
                    <a:lumMod val="90000"/>
                    <a:lumOff val="10000"/>
                  </a:schemeClr>
                </a:solidFill>
              </a:rPr>
              <a:t>Ingen i teamet undergräver andras ansträngningar</a:t>
            </a:r>
          </a:p>
          <a:p>
            <a:pPr marL="257118" indent="-257118">
              <a:spcAft>
                <a:spcPts val="540"/>
              </a:spcAft>
              <a:buFont typeface="Arial" panose="020B0604020202020204" pitchFamily="34" charset="0"/>
              <a:buChar char="•"/>
            </a:pPr>
            <a:endParaRPr lang="sv-SE" sz="1440" spc="-18" dirty="0">
              <a:solidFill>
                <a:schemeClr val="tx1">
                  <a:lumMod val="90000"/>
                  <a:lumOff val="10000"/>
                </a:schemeClr>
              </a:solidFill>
            </a:endParaRPr>
          </a:p>
          <a:p>
            <a:pPr marL="257118" indent="-257118">
              <a:spcAft>
                <a:spcPts val="540"/>
              </a:spcAft>
              <a:buFont typeface="Arial" panose="020B0604020202020204" pitchFamily="34" charset="0"/>
              <a:buChar char="•"/>
            </a:pPr>
            <a:r>
              <a:rPr lang="sv-SE" sz="1440" spc="-18" dirty="0">
                <a:solidFill>
                  <a:schemeClr val="tx1">
                    <a:lumMod val="90000"/>
                    <a:lumOff val="10000"/>
                  </a:schemeClr>
                </a:solidFill>
              </a:rPr>
              <a:t>Unika förmågor och talanger värdesätts</a:t>
            </a:r>
          </a:p>
          <a:p>
            <a:pPr>
              <a:spcAft>
                <a:spcPts val="540"/>
              </a:spcAft>
            </a:pPr>
            <a:endParaRPr lang="sv-SE" spc="-18" dirty="0">
              <a:solidFill>
                <a:schemeClr val="tx1">
                  <a:lumMod val="90000"/>
                  <a:lumOff val="10000"/>
                </a:schemeClr>
              </a:solidFill>
            </a:endParaRPr>
          </a:p>
          <a:p>
            <a:pPr>
              <a:spcAft>
                <a:spcPts val="540"/>
              </a:spcAft>
            </a:pPr>
            <a:endParaRPr lang="sv-SE" sz="1260" spc="-18" dirty="0">
              <a:solidFill>
                <a:schemeClr val="tx1">
                  <a:lumMod val="90000"/>
                  <a:lumOff val="10000"/>
                </a:schemeClr>
              </a:solidFill>
            </a:endParaRPr>
          </a:p>
          <a:p>
            <a:pPr>
              <a:spcAft>
                <a:spcPts val="540"/>
              </a:spcAft>
            </a:pPr>
            <a:endParaRPr lang="sv-SE" sz="1260" spc="-18" dirty="0">
              <a:solidFill>
                <a:schemeClr val="tx1">
                  <a:lumMod val="90000"/>
                  <a:lumOff val="10000"/>
                </a:schemeClr>
              </a:solidFill>
            </a:endParaRPr>
          </a:p>
        </p:txBody>
      </p:sp>
    </p:spTree>
    <p:extLst>
      <p:ext uri="{BB962C8B-B14F-4D97-AF65-F5344CB8AC3E}">
        <p14:creationId xmlns:p14="http://schemas.microsoft.com/office/powerpoint/2010/main" val="20700528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79504F5-A93B-4F28-9685-9E9253643EA3}"/>
              </a:ext>
            </a:extLst>
          </p:cNvPr>
          <p:cNvSpPr>
            <a:spLocks noGrp="1"/>
          </p:cNvSpPr>
          <p:nvPr>
            <p:ph type="title"/>
          </p:nvPr>
        </p:nvSpPr>
        <p:spPr/>
        <p:txBody>
          <a:bodyPr/>
          <a:lstStyle/>
          <a:p>
            <a:r>
              <a:rPr lang="sv-SE" sz="2879" dirty="0"/>
              <a:t>Psykologisk trygghet</a:t>
            </a:r>
          </a:p>
        </p:txBody>
      </p:sp>
      <p:sp>
        <p:nvSpPr>
          <p:cNvPr id="3" name="Platshållare för text 2">
            <a:extLst>
              <a:ext uri="{FF2B5EF4-FFF2-40B4-BE49-F238E27FC236}">
                <a16:creationId xmlns:a16="http://schemas.microsoft.com/office/drawing/2014/main" id="{D4BF0183-B9E0-427B-8821-8E96556FFBEA}"/>
              </a:ext>
            </a:extLst>
          </p:cNvPr>
          <p:cNvSpPr>
            <a:spLocks noGrp="1"/>
          </p:cNvSpPr>
          <p:nvPr>
            <p:ph type="body" sz="quarter" idx="12"/>
          </p:nvPr>
        </p:nvSpPr>
        <p:spPr>
          <a:xfrm>
            <a:off x="607428" y="1061370"/>
            <a:ext cx="9769008" cy="5178066"/>
          </a:xfrm>
        </p:spPr>
        <p:txBody>
          <a:bodyPr>
            <a:normAutofit fontScale="92500" lnSpcReduction="10000"/>
          </a:bodyPr>
          <a:lstStyle/>
          <a:p>
            <a:endParaRPr lang="sv-SE" sz="1620" dirty="0"/>
          </a:p>
          <a:p>
            <a:r>
              <a:rPr lang="sv-SE" sz="1900" dirty="0"/>
              <a:t>Att arbeta i en psykologiskt trygg miljö betyder inte att alla alltid håller med varandra enbart för att vara trevliga.</a:t>
            </a:r>
          </a:p>
          <a:p>
            <a:endParaRPr lang="sv-SE" sz="1900" dirty="0"/>
          </a:p>
          <a:p>
            <a:r>
              <a:rPr lang="sv-SE" sz="1900" dirty="0"/>
              <a:t>Det betyder inte heller att de ger villkorslöst beröm för, eller stöder, allt du har att säga. </a:t>
            </a:r>
          </a:p>
          <a:p>
            <a:endParaRPr lang="sv-SE" sz="1900" dirty="0"/>
          </a:p>
          <a:p>
            <a:r>
              <a:rPr lang="sv-SE" sz="1900" dirty="0"/>
              <a:t>I själva verket kan man säga att det motsatta gäller.</a:t>
            </a:r>
          </a:p>
          <a:p>
            <a:endParaRPr lang="sv-SE" sz="1900" dirty="0"/>
          </a:p>
          <a:p>
            <a:r>
              <a:rPr lang="sv-SE" sz="1900" dirty="0"/>
              <a:t>Psykologisk trygghet handlar om</a:t>
            </a:r>
            <a:r>
              <a:rPr lang="sv-SE" sz="1900" b="1" dirty="0">
                <a:solidFill>
                  <a:schemeClr val="tx2"/>
                </a:solidFill>
              </a:rPr>
              <a:t> </a:t>
            </a:r>
            <a:r>
              <a:rPr lang="sv-SE" sz="1900" b="1" dirty="0">
                <a:solidFill>
                  <a:schemeClr val="accent2"/>
                </a:solidFill>
              </a:rPr>
              <a:t>öppenhet</a:t>
            </a:r>
            <a:r>
              <a:rPr lang="sv-SE" sz="1900" dirty="0">
                <a:solidFill>
                  <a:schemeClr val="tx2"/>
                </a:solidFill>
              </a:rPr>
              <a:t>, </a:t>
            </a:r>
            <a:r>
              <a:rPr lang="sv-SE" sz="1900" dirty="0"/>
              <a:t>om att möjliggöra produktiva meningsskiljaktigheter och ett fritt utbyte av idéer.</a:t>
            </a:r>
          </a:p>
          <a:p>
            <a:endParaRPr lang="sv-SE" sz="1900" b="1" dirty="0"/>
          </a:p>
          <a:p>
            <a:r>
              <a:rPr lang="sv-SE" sz="1900" dirty="0"/>
              <a:t>Psykologisk trygghet är inte synonymt med trivsel, men det är en viktig faktor för att trivas. Där psykologisk trygghet saknas kommer både trivsel, prestationer och kvalitet i arbetet att hindras </a:t>
            </a:r>
            <a:r>
              <a:rPr lang="sv-SE" sz="1900" b="1" dirty="0">
                <a:solidFill>
                  <a:schemeClr val="tx2"/>
                </a:solidFill>
              </a:rPr>
              <a:t>av </a:t>
            </a:r>
            <a:r>
              <a:rPr lang="sv-SE" sz="1900" b="1" dirty="0">
                <a:solidFill>
                  <a:schemeClr val="accent2"/>
                </a:solidFill>
              </a:rPr>
              <a:t>rädsla för att ta sociala risker</a:t>
            </a:r>
            <a:r>
              <a:rPr lang="sv-SE" sz="1900" dirty="0">
                <a:solidFill>
                  <a:schemeClr val="accent2"/>
                </a:solidFill>
              </a:rPr>
              <a:t>.</a:t>
            </a:r>
          </a:p>
          <a:p>
            <a:endParaRPr lang="sv-SE" sz="1620" dirty="0"/>
          </a:p>
        </p:txBody>
      </p:sp>
    </p:spTree>
    <p:extLst>
      <p:ext uri="{BB962C8B-B14F-4D97-AF65-F5344CB8AC3E}">
        <p14:creationId xmlns:p14="http://schemas.microsoft.com/office/powerpoint/2010/main" val="96387805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79504F5-A93B-4F28-9685-9E9253643EA3}"/>
              </a:ext>
            </a:extLst>
          </p:cNvPr>
          <p:cNvSpPr>
            <a:spLocks noGrp="1"/>
          </p:cNvSpPr>
          <p:nvPr>
            <p:ph type="title"/>
          </p:nvPr>
        </p:nvSpPr>
        <p:spPr/>
        <p:txBody>
          <a:bodyPr/>
          <a:lstStyle/>
          <a:p>
            <a:r>
              <a:rPr lang="sv-SE" sz="2879" dirty="0"/>
              <a:t>Psykologisk trygghet</a:t>
            </a:r>
          </a:p>
        </p:txBody>
      </p:sp>
      <p:sp>
        <p:nvSpPr>
          <p:cNvPr id="3" name="Platshållare för text 2">
            <a:extLst>
              <a:ext uri="{FF2B5EF4-FFF2-40B4-BE49-F238E27FC236}">
                <a16:creationId xmlns:a16="http://schemas.microsoft.com/office/drawing/2014/main" id="{D4BF0183-B9E0-427B-8821-8E96556FFBEA}"/>
              </a:ext>
            </a:extLst>
          </p:cNvPr>
          <p:cNvSpPr>
            <a:spLocks noGrp="1"/>
          </p:cNvSpPr>
          <p:nvPr>
            <p:ph type="body" sz="quarter" idx="12"/>
          </p:nvPr>
        </p:nvSpPr>
        <p:spPr>
          <a:xfrm>
            <a:off x="607428" y="683134"/>
            <a:ext cx="9110313" cy="4703446"/>
          </a:xfrm>
        </p:spPr>
        <p:txBody>
          <a:bodyPr/>
          <a:lstStyle/>
          <a:p>
            <a:endParaRPr lang="sv-SE" sz="1620" dirty="0"/>
          </a:p>
          <a:p>
            <a:r>
              <a:rPr lang="sv-SE" sz="1800" dirty="0"/>
              <a:t>Vad kan </a:t>
            </a:r>
            <a:r>
              <a:rPr lang="sv-SE" sz="1800" b="1" dirty="0">
                <a:solidFill>
                  <a:schemeClr val="tx2"/>
                </a:solidFill>
              </a:rPr>
              <a:t>jag</a:t>
            </a:r>
            <a:r>
              <a:rPr lang="sv-SE" sz="1800" dirty="0"/>
              <a:t> då göra på min arbetsplats för att bidra till att bygga en kultur av psykologisk trygghet?</a:t>
            </a:r>
          </a:p>
          <a:p>
            <a:endParaRPr lang="sv-SE" sz="1800" dirty="0"/>
          </a:p>
          <a:p>
            <a:r>
              <a:rPr lang="sv-SE" sz="1800" dirty="0"/>
              <a:t>Ibland räcker det med att ställa en fråga. En bra fråga är en som drivs av äkta nyfikenhet eller en vilja att låta någon komma till tals. </a:t>
            </a:r>
          </a:p>
          <a:p>
            <a:endParaRPr lang="sv-SE" sz="1800" dirty="0"/>
          </a:p>
          <a:p>
            <a:r>
              <a:rPr lang="sv-SE" sz="1800" dirty="0"/>
              <a:t>Ni ska snart få fundera över fler förslag. Som hjälp och inspiration ska vi först titta på tre filmer med tre olika arbetssituationer. </a:t>
            </a:r>
          </a:p>
          <a:p>
            <a:endParaRPr lang="sv-SE" sz="1800" dirty="0"/>
          </a:p>
          <a:p>
            <a:r>
              <a:rPr lang="sv-SE" sz="1800" dirty="0"/>
              <a:t>I filmerna kommer ni att få träffa Peter, Marit och </a:t>
            </a:r>
            <a:r>
              <a:rPr lang="sv-SE" sz="1800" dirty="0" err="1"/>
              <a:t>Alejandra</a:t>
            </a:r>
            <a:r>
              <a:rPr lang="sv-SE" sz="1800" dirty="0"/>
              <a:t> som alla är kollegor på samma arbetsplats. </a:t>
            </a:r>
          </a:p>
          <a:p>
            <a:endParaRPr lang="sv-SE" sz="1620" dirty="0"/>
          </a:p>
          <a:p>
            <a:endParaRPr lang="sv-SE" sz="1620" dirty="0"/>
          </a:p>
        </p:txBody>
      </p:sp>
      <p:pic>
        <p:nvPicPr>
          <p:cNvPr id="6" name="C1901BDF-2D07-4491-9679-22C6FB3EF352" descr="9F378CDA-907D-4DC7-B409-6E210A4E2459">
            <a:extLst>
              <a:ext uri="{FF2B5EF4-FFF2-40B4-BE49-F238E27FC236}">
                <a16:creationId xmlns:a16="http://schemas.microsoft.com/office/drawing/2014/main" id="{0A05E8A9-5DBB-4C88-93D3-B45ACC612DD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945" b="776"/>
          <a:stretch/>
        </p:blipFill>
        <p:spPr bwMode="auto">
          <a:xfrm>
            <a:off x="3095691" y="5021135"/>
            <a:ext cx="1164760" cy="1311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60C09736-C96B-43C5-825E-3701A8813CF5" descr="9701B946-D1EC-4735-8A57-9CFEBC6D3DC6">
            <a:extLst>
              <a:ext uri="{FF2B5EF4-FFF2-40B4-BE49-F238E27FC236}">
                <a16:creationId xmlns:a16="http://schemas.microsoft.com/office/drawing/2014/main" id="{20D2CD6E-94B4-41A4-8CFB-C0CBE298DDD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8037"/>
          <a:stretch/>
        </p:blipFill>
        <p:spPr bwMode="auto">
          <a:xfrm>
            <a:off x="4535213" y="5065620"/>
            <a:ext cx="1125965" cy="1267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6A740987-6028-43BE-AA0D-CC7D03EA53E5" descr="69F43E76-17AF-4505-98E4-67E8783974C9">
            <a:extLst>
              <a:ext uri="{FF2B5EF4-FFF2-40B4-BE49-F238E27FC236}">
                <a16:creationId xmlns:a16="http://schemas.microsoft.com/office/drawing/2014/main" id="{D256C6C8-4185-42FE-9A59-12ED9FA17C6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163" r="14286" b="1863"/>
          <a:stretch/>
        </p:blipFill>
        <p:spPr bwMode="auto">
          <a:xfrm>
            <a:off x="5935940" y="5065620"/>
            <a:ext cx="1117232" cy="1267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46318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media.istockphoto.com/photos/six-wooden-blocks-arranged-in-pyramid-shape-picture-id1269203354?b=1&amp;k=20&amp;m=1269203354&amp;s=170667a&amp;w=0&amp;h=-cuQclTxlVe40wvqyLmKtupwQI8bHii-fRklyfzB7Os=">
            <a:extLst>
              <a:ext uri="{FF2B5EF4-FFF2-40B4-BE49-F238E27FC236}">
                <a16:creationId xmlns:a16="http://schemas.microsoft.com/office/drawing/2014/main" id="{93EF999C-3484-40B3-8820-576584106C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1" y="513283"/>
            <a:ext cx="8741610" cy="5833476"/>
          </a:xfrm>
          <a:prstGeom prst="rect">
            <a:avLst/>
          </a:prstGeom>
          <a:noFill/>
          <a:extLst>
            <a:ext uri="{909E8E84-426E-40DD-AFC4-6F175D3DCCD1}">
              <a14:hiddenFill xmlns:a14="http://schemas.microsoft.com/office/drawing/2010/main">
                <a:solidFill>
                  <a:srgbClr val="FFFFFF"/>
                </a:solidFill>
              </a14:hiddenFill>
            </a:ext>
          </a:extLst>
        </p:spPr>
      </p:pic>
      <p:sp>
        <p:nvSpPr>
          <p:cNvPr id="2" name="Rektangel 1">
            <a:extLst>
              <a:ext uri="{FF2B5EF4-FFF2-40B4-BE49-F238E27FC236}">
                <a16:creationId xmlns:a16="http://schemas.microsoft.com/office/drawing/2014/main" id="{2344CBE8-10D6-4AFA-BA3E-921F164D289F}"/>
              </a:ext>
            </a:extLst>
          </p:cNvPr>
          <p:cNvSpPr/>
          <p:nvPr/>
        </p:nvSpPr>
        <p:spPr>
          <a:xfrm>
            <a:off x="1582089" y="972426"/>
            <a:ext cx="6226170" cy="2862322"/>
          </a:xfrm>
          <a:prstGeom prst="rect">
            <a:avLst/>
          </a:prstGeom>
        </p:spPr>
        <p:txBody>
          <a:bodyPr wrap="square">
            <a:spAutoFit/>
          </a:bodyPr>
          <a:lstStyle/>
          <a:p>
            <a:r>
              <a:rPr lang="sv-SE" dirty="0">
                <a:ea typeface="Times New Roman" panose="02020603050405020304" pitchFamily="18" charset="0"/>
              </a:rPr>
              <a:t>Film 1</a:t>
            </a:r>
            <a:endParaRPr lang="sv-SE" dirty="0">
              <a:ea typeface="Calibri" panose="020F0502020204030204" pitchFamily="34" charset="0"/>
            </a:endParaRPr>
          </a:p>
          <a:p>
            <a:r>
              <a:rPr lang="sv-SE" dirty="0">
                <a:solidFill>
                  <a:srgbClr val="242424"/>
                </a:solidFill>
                <a:ea typeface="Times New Roman" panose="02020603050405020304" pitchFamily="18" charset="0"/>
              </a:rPr>
              <a:t>"Är det lätt eller svårt att be om hjälp?”</a:t>
            </a:r>
          </a:p>
          <a:p>
            <a:endParaRPr lang="sv-SE" dirty="0">
              <a:ea typeface="Calibri" panose="020F0502020204030204" pitchFamily="34" charset="0"/>
            </a:endParaRPr>
          </a:p>
          <a:p>
            <a:endParaRPr lang="sv-SE" dirty="0">
              <a:ea typeface="Calibri" panose="020F0502020204030204" pitchFamily="34" charset="0"/>
            </a:endParaRPr>
          </a:p>
          <a:p>
            <a:r>
              <a:rPr lang="sv-SE" dirty="0">
                <a:ea typeface="Times New Roman" panose="02020603050405020304" pitchFamily="18" charset="0"/>
              </a:rPr>
              <a:t>Film 2</a:t>
            </a:r>
            <a:endParaRPr lang="sv-SE" dirty="0">
              <a:ea typeface="Calibri" panose="020F0502020204030204" pitchFamily="34" charset="0"/>
            </a:endParaRPr>
          </a:p>
          <a:p>
            <a:r>
              <a:rPr lang="sv-SE" dirty="0">
                <a:solidFill>
                  <a:srgbClr val="242424"/>
                </a:solidFill>
                <a:ea typeface="Times New Roman" panose="02020603050405020304" pitchFamily="18" charset="0"/>
              </a:rPr>
              <a:t>"Är det säkert att ta en risk?”</a:t>
            </a:r>
          </a:p>
          <a:p>
            <a:endParaRPr lang="sv-SE" dirty="0">
              <a:ea typeface="Calibri" panose="020F0502020204030204" pitchFamily="34" charset="0"/>
            </a:endParaRPr>
          </a:p>
          <a:p>
            <a:r>
              <a:rPr lang="sv-SE" dirty="0">
                <a:ea typeface="Times New Roman" panose="02020603050405020304" pitchFamily="18" charset="0"/>
              </a:rPr>
              <a:t> </a:t>
            </a:r>
            <a:endParaRPr lang="sv-SE" dirty="0">
              <a:ea typeface="Calibri" panose="020F0502020204030204" pitchFamily="34" charset="0"/>
            </a:endParaRPr>
          </a:p>
          <a:p>
            <a:r>
              <a:rPr lang="sv-SE" dirty="0">
                <a:solidFill>
                  <a:srgbClr val="242424"/>
                </a:solidFill>
                <a:ea typeface="Times New Roman" panose="02020603050405020304" pitchFamily="18" charset="0"/>
              </a:rPr>
              <a:t>Film 3:</a:t>
            </a:r>
            <a:endParaRPr lang="sv-SE" dirty="0">
              <a:ea typeface="Calibri" panose="020F0502020204030204" pitchFamily="34" charset="0"/>
            </a:endParaRPr>
          </a:p>
          <a:p>
            <a:r>
              <a:rPr lang="sv-SE" dirty="0">
                <a:solidFill>
                  <a:srgbClr val="242424"/>
                </a:solidFill>
                <a:ea typeface="Times New Roman" panose="02020603050405020304" pitchFamily="18" charset="0"/>
              </a:rPr>
              <a:t>"Värdesätts färdigheter och talanger?”</a:t>
            </a:r>
            <a:endParaRPr lang="sv-SE" dirty="0">
              <a:ea typeface="Calibri" panose="020F0502020204030204" pitchFamily="34" charset="0"/>
            </a:endParaRPr>
          </a:p>
        </p:txBody>
      </p:sp>
    </p:spTree>
    <p:extLst>
      <p:ext uri="{BB962C8B-B14F-4D97-AF65-F5344CB8AC3E}">
        <p14:creationId xmlns:p14="http://schemas.microsoft.com/office/powerpoint/2010/main" val="15453207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49F8E7E1-CE46-4117-AEA8-532040D97215}"/>
              </a:ext>
            </a:extLst>
          </p:cNvPr>
          <p:cNvSpPr/>
          <p:nvPr/>
        </p:nvSpPr>
        <p:spPr>
          <a:xfrm>
            <a:off x="3115490" y="513284"/>
            <a:ext cx="5668539" cy="480003"/>
          </a:xfrm>
          <a:prstGeom prst="rect">
            <a:avLst/>
          </a:prstGeom>
        </p:spPr>
        <p:txBody>
          <a:bodyPr wrap="none">
            <a:spAutoFit/>
          </a:bodyPr>
          <a:lstStyle/>
          <a:p>
            <a:r>
              <a:rPr lang="sv-SE" sz="2519" dirty="0">
                <a:solidFill>
                  <a:srgbClr val="242424"/>
                </a:solidFill>
                <a:ea typeface="Times New Roman" panose="02020603050405020304" pitchFamily="18" charset="0"/>
              </a:rPr>
              <a:t>"Är det lätt eller svårt att be om hjälp?”</a:t>
            </a:r>
          </a:p>
        </p:txBody>
      </p:sp>
      <p:pic>
        <p:nvPicPr>
          <p:cNvPr id="1028" name="60C09736-C96B-43C5-825E-3701A8813CF5" descr="9701B946-D1EC-4735-8A57-9CFEBC6D3DC6">
            <a:extLst>
              <a:ext uri="{FF2B5EF4-FFF2-40B4-BE49-F238E27FC236}">
                <a16:creationId xmlns:a16="http://schemas.microsoft.com/office/drawing/2014/main" id="{F15A8665-2A61-480D-A894-7DB2FE00F6D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8037"/>
          <a:stretch/>
        </p:blipFill>
        <p:spPr bwMode="auto">
          <a:xfrm>
            <a:off x="6312162" y="1182955"/>
            <a:ext cx="2232762" cy="2513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C1901BDF-2D07-4491-9679-22C6FB3EF352" descr="9F378CDA-907D-4DC7-B409-6E210A4E2459">
            <a:extLst>
              <a:ext uri="{FF2B5EF4-FFF2-40B4-BE49-F238E27FC236}">
                <a16:creationId xmlns:a16="http://schemas.microsoft.com/office/drawing/2014/main" id="{18671E73-93F5-41B8-9AEA-FF768B38803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0945" b="776"/>
          <a:stretch/>
        </p:blipFill>
        <p:spPr bwMode="auto">
          <a:xfrm>
            <a:off x="3115489" y="1206571"/>
            <a:ext cx="2201457" cy="2479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ktangel 3">
            <a:extLst>
              <a:ext uri="{FF2B5EF4-FFF2-40B4-BE49-F238E27FC236}">
                <a16:creationId xmlns:a16="http://schemas.microsoft.com/office/drawing/2014/main" id="{30F3421D-BBCE-45FE-8BC8-D096BD036986}"/>
              </a:ext>
            </a:extLst>
          </p:cNvPr>
          <p:cNvSpPr/>
          <p:nvPr/>
        </p:nvSpPr>
        <p:spPr>
          <a:xfrm>
            <a:off x="3708024" y="3728758"/>
            <a:ext cx="772647" cy="307777"/>
          </a:xfrm>
          <a:prstGeom prst="rect">
            <a:avLst/>
          </a:prstGeom>
        </p:spPr>
        <p:txBody>
          <a:bodyPr wrap="none">
            <a:spAutoFit/>
          </a:bodyPr>
          <a:lstStyle/>
          <a:p>
            <a:pPr>
              <a:spcAft>
                <a:spcPts val="540"/>
              </a:spcAft>
            </a:pPr>
            <a:r>
              <a:rPr lang="sv-SE" sz="1400" spc="-18" dirty="0">
                <a:solidFill>
                  <a:schemeClr val="tx1">
                    <a:lumMod val="90000"/>
                    <a:lumOff val="10000"/>
                  </a:schemeClr>
                </a:solidFill>
              </a:rPr>
              <a:t>PETER</a:t>
            </a:r>
          </a:p>
        </p:txBody>
      </p:sp>
      <p:sp>
        <p:nvSpPr>
          <p:cNvPr id="5" name="Rektangel 4">
            <a:extLst>
              <a:ext uri="{FF2B5EF4-FFF2-40B4-BE49-F238E27FC236}">
                <a16:creationId xmlns:a16="http://schemas.microsoft.com/office/drawing/2014/main" id="{1A64A5D3-0B8F-408C-9E83-F112CEE88014}"/>
              </a:ext>
            </a:extLst>
          </p:cNvPr>
          <p:cNvSpPr/>
          <p:nvPr/>
        </p:nvSpPr>
        <p:spPr>
          <a:xfrm>
            <a:off x="7018975" y="3747336"/>
            <a:ext cx="730969" cy="307777"/>
          </a:xfrm>
          <a:prstGeom prst="rect">
            <a:avLst/>
          </a:prstGeom>
        </p:spPr>
        <p:txBody>
          <a:bodyPr wrap="none">
            <a:spAutoFit/>
          </a:bodyPr>
          <a:lstStyle/>
          <a:p>
            <a:pPr>
              <a:spcAft>
                <a:spcPts val="540"/>
              </a:spcAft>
            </a:pPr>
            <a:r>
              <a:rPr lang="sv-SE" sz="1400" spc="-18" dirty="0">
                <a:solidFill>
                  <a:schemeClr val="tx1">
                    <a:lumMod val="90000"/>
                    <a:lumOff val="10000"/>
                  </a:schemeClr>
                </a:solidFill>
              </a:rPr>
              <a:t>MARIT</a:t>
            </a:r>
          </a:p>
        </p:txBody>
      </p:sp>
      <p:sp>
        <p:nvSpPr>
          <p:cNvPr id="3" name="textruta 2">
            <a:extLst>
              <a:ext uri="{FF2B5EF4-FFF2-40B4-BE49-F238E27FC236}">
                <a16:creationId xmlns:a16="http://schemas.microsoft.com/office/drawing/2014/main" id="{E507D65D-98C7-407B-9353-9E9A18A3994D}"/>
              </a:ext>
            </a:extLst>
          </p:cNvPr>
          <p:cNvSpPr txBox="1"/>
          <p:nvPr/>
        </p:nvSpPr>
        <p:spPr>
          <a:xfrm>
            <a:off x="781387" y="4330427"/>
            <a:ext cx="9071118" cy="2010807"/>
          </a:xfrm>
          <a:prstGeom prst="rect">
            <a:avLst/>
          </a:prstGeom>
          <a:noFill/>
        </p:spPr>
        <p:txBody>
          <a:bodyPr wrap="square" rtlCol="0">
            <a:spAutoFit/>
          </a:bodyPr>
          <a:lstStyle/>
          <a:p>
            <a:pPr>
              <a:spcAft>
                <a:spcPts val="540"/>
              </a:spcAft>
            </a:pPr>
            <a:r>
              <a:rPr lang="sv-SE" spc="-18" dirty="0">
                <a:solidFill>
                  <a:schemeClr val="tx1">
                    <a:lumMod val="90000"/>
                    <a:lumOff val="10000"/>
                  </a:schemeClr>
                </a:solidFill>
              </a:rPr>
              <a:t>Vilka är era reflektioner efter att ha sett film 1?</a:t>
            </a:r>
          </a:p>
          <a:p>
            <a:pPr>
              <a:spcAft>
                <a:spcPts val="540"/>
              </a:spcAft>
            </a:pPr>
            <a:endParaRPr lang="sv-SE" spc="-18" dirty="0">
              <a:solidFill>
                <a:schemeClr val="tx1">
                  <a:lumMod val="90000"/>
                  <a:lumOff val="10000"/>
                </a:schemeClr>
              </a:solidFill>
            </a:endParaRPr>
          </a:p>
          <a:p>
            <a:pPr>
              <a:spcAft>
                <a:spcPts val="540"/>
              </a:spcAft>
            </a:pPr>
            <a:r>
              <a:rPr lang="sv-SE" spc="-18" dirty="0">
                <a:solidFill>
                  <a:schemeClr val="tx1">
                    <a:lumMod val="90000"/>
                    <a:lumOff val="10000"/>
                  </a:schemeClr>
                </a:solidFill>
              </a:rPr>
              <a:t>Känner ni igen er i Peter och Marit?</a:t>
            </a:r>
          </a:p>
          <a:p>
            <a:pPr>
              <a:spcAft>
                <a:spcPts val="540"/>
              </a:spcAft>
            </a:pPr>
            <a:endParaRPr lang="sv-SE" spc="-18" dirty="0">
              <a:solidFill>
                <a:schemeClr val="tx1">
                  <a:lumMod val="90000"/>
                  <a:lumOff val="10000"/>
                </a:schemeClr>
              </a:solidFill>
            </a:endParaRPr>
          </a:p>
          <a:p>
            <a:pPr>
              <a:spcAft>
                <a:spcPts val="540"/>
              </a:spcAft>
            </a:pPr>
            <a:r>
              <a:rPr lang="sv-SE" spc="-18" dirty="0">
                <a:solidFill>
                  <a:schemeClr val="tx1">
                    <a:lumMod val="90000"/>
                    <a:lumOff val="10000"/>
                  </a:schemeClr>
                </a:solidFill>
              </a:rPr>
              <a:t>Hur ser det ut hos oss? Är det lätt eller svårt att be om hjälp? Hur kan vi stärka tryggheten i att be om hjälp?</a:t>
            </a:r>
          </a:p>
        </p:txBody>
      </p:sp>
    </p:spTree>
    <p:extLst>
      <p:ext uri="{BB962C8B-B14F-4D97-AF65-F5344CB8AC3E}">
        <p14:creationId xmlns:p14="http://schemas.microsoft.com/office/powerpoint/2010/main" val="160503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214C2274-8959-4C7C-ADDA-EDD686187861" descr="6F16A0C4-25AC-4E69-8648-B3F8AE9EDB07">
            <a:extLst>
              <a:ext uri="{FF2B5EF4-FFF2-40B4-BE49-F238E27FC236}">
                <a16:creationId xmlns:a16="http://schemas.microsoft.com/office/drawing/2014/main" id="{BFB5F550-B2CB-4F33-875A-77CC56D02D3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050" t="6838" r="17936" b="11112"/>
          <a:stretch/>
        </p:blipFill>
        <p:spPr bwMode="auto">
          <a:xfrm>
            <a:off x="6225587" y="1111836"/>
            <a:ext cx="2380538" cy="2565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6A740987-6028-43BE-AA0D-CC7D03EA53E5" descr="69F43E76-17AF-4505-98E4-67E8783974C9">
            <a:extLst>
              <a:ext uri="{FF2B5EF4-FFF2-40B4-BE49-F238E27FC236}">
                <a16:creationId xmlns:a16="http://schemas.microsoft.com/office/drawing/2014/main" id="{27D44175-209F-4471-9744-66A493EC147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163" r="14286" b="1863"/>
          <a:stretch/>
        </p:blipFill>
        <p:spPr bwMode="auto">
          <a:xfrm>
            <a:off x="3056965" y="1111836"/>
            <a:ext cx="2261510" cy="2565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ktangel 1">
            <a:extLst>
              <a:ext uri="{FF2B5EF4-FFF2-40B4-BE49-F238E27FC236}">
                <a16:creationId xmlns:a16="http://schemas.microsoft.com/office/drawing/2014/main" id="{49F8E7E1-CE46-4117-AEA8-532040D97215}"/>
              </a:ext>
            </a:extLst>
          </p:cNvPr>
          <p:cNvSpPr/>
          <p:nvPr/>
        </p:nvSpPr>
        <p:spPr>
          <a:xfrm>
            <a:off x="3828221" y="430712"/>
            <a:ext cx="4267515" cy="480003"/>
          </a:xfrm>
          <a:prstGeom prst="rect">
            <a:avLst/>
          </a:prstGeom>
        </p:spPr>
        <p:txBody>
          <a:bodyPr wrap="none">
            <a:spAutoFit/>
          </a:bodyPr>
          <a:lstStyle/>
          <a:p>
            <a:r>
              <a:rPr lang="sv-SE" sz="2519" dirty="0">
                <a:solidFill>
                  <a:srgbClr val="242424"/>
                </a:solidFill>
                <a:ea typeface="Times New Roman" panose="02020603050405020304" pitchFamily="18" charset="0"/>
              </a:rPr>
              <a:t>"Är det säkert att ta en risk?”</a:t>
            </a:r>
          </a:p>
        </p:txBody>
      </p:sp>
      <p:sp>
        <p:nvSpPr>
          <p:cNvPr id="3" name="Rektangel 2">
            <a:extLst>
              <a:ext uri="{FF2B5EF4-FFF2-40B4-BE49-F238E27FC236}">
                <a16:creationId xmlns:a16="http://schemas.microsoft.com/office/drawing/2014/main" id="{31FA6871-E6E0-463D-B1CA-105F1E362C8D}"/>
              </a:ext>
            </a:extLst>
          </p:cNvPr>
          <p:cNvSpPr/>
          <p:nvPr/>
        </p:nvSpPr>
        <p:spPr>
          <a:xfrm>
            <a:off x="3421048" y="3777089"/>
            <a:ext cx="1223476" cy="307777"/>
          </a:xfrm>
          <a:prstGeom prst="rect">
            <a:avLst/>
          </a:prstGeom>
        </p:spPr>
        <p:txBody>
          <a:bodyPr wrap="none">
            <a:spAutoFit/>
          </a:bodyPr>
          <a:lstStyle/>
          <a:p>
            <a:pPr>
              <a:spcAft>
                <a:spcPts val="540"/>
              </a:spcAft>
            </a:pPr>
            <a:r>
              <a:rPr lang="sv-SE" sz="1400" spc="-18" dirty="0">
                <a:solidFill>
                  <a:schemeClr val="tx1">
                    <a:lumMod val="90000"/>
                    <a:lumOff val="10000"/>
                  </a:schemeClr>
                </a:solidFill>
              </a:rPr>
              <a:t>ALEJANDRA</a:t>
            </a:r>
          </a:p>
        </p:txBody>
      </p:sp>
      <p:sp>
        <p:nvSpPr>
          <p:cNvPr id="4" name="Rektangel 3">
            <a:extLst>
              <a:ext uri="{FF2B5EF4-FFF2-40B4-BE49-F238E27FC236}">
                <a16:creationId xmlns:a16="http://schemas.microsoft.com/office/drawing/2014/main" id="{45434534-F623-4BE3-ADCE-5BF04FB6367A}"/>
              </a:ext>
            </a:extLst>
          </p:cNvPr>
          <p:cNvSpPr/>
          <p:nvPr/>
        </p:nvSpPr>
        <p:spPr>
          <a:xfrm>
            <a:off x="7006288" y="3827168"/>
            <a:ext cx="730969" cy="307777"/>
          </a:xfrm>
          <a:prstGeom prst="rect">
            <a:avLst/>
          </a:prstGeom>
        </p:spPr>
        <p:txBody>
          <a:bodyPr wrap="none">
            <a:spAutoFit/>
          </a:bodyPr>
          <a:lstStyle/>
          <a:p>
            <a:pPr>
              <a:spcAft>
                <a:spcPts val="540"/>
              </a:spcAft>
            </a:pPr>
            <a:r>
              <a:rPr lang="sv-SE" sz="1400" spc="-18" dirty="0">
                <a:solidFill>
                  <a:schemeClr val="tx1">
                    <a:lumMod val="90000"/>
                    <a:lumOff val="10000"/>
                  </a:schemeClr>
                </a:solidFill>
              </a:rPr>
              <a:t>MARIT</a:t>
            </a:r>
          </a:p>
        </p:txBody>
      </p:sp>
      <p:sp>
        <p:nvSpPr>
          <p:cNvPr id="5" name="Rektangel 4">
            <a:extLst>
              <a:ext uri="{FF2B5EF4-FFF2-40B4-BE49-F238E27FC236}">
                <a16:creationId xmlns:a16="http://schemas.microsoft.com/office/drawing/2014/main" id="{2DA2F6E6-330F-4534-8966-90C122F5EFAA}"/>
              </a:ext>
            </a:extLst>
          </p:cNvPr>
          <p:cNvSpPr/>
          <p:nvPr/>
        </p:nvSpPr>
        <p:spPr>
          <a:xfrm>
            <a:off x="893773" y="4289355"/>
            <a:ext cx="9135912" cy="2010807"/>
          </a:xfrm>
          <a:prstGeom prst="rect">
            <a:avLst/>
          </a:prstGeom>
        </p:spPr>
        <p:txBody>
          <a:bodyPr wrap="square">
            <a:spAutoFit/>
          </a:bodyPr>
          <a:lstStyle/>
          <a:p>
            <a:pPr>
              <a:spcAft>
                <a:spcPts val="540"/>
              </a:spcAft>
            </a:pPr>
            <a:r>
              <a:rPr lang="sv-SE" spc="-18" dirty="0">
                <a:solidFill>
                  <a:schemeClr val="tx1">
                    <a:lumMod val="90000"/>
                    <a:lumOff val="10000"/>
                  </a:schemeClr>
                </a:solidFill>
              </a:rPr>
              <a:t>Vilka är era reflektioner efter att ha sett film 2?</a:t>
            </a:r>
          </a:p>
          <a:p>
            <a:pPr>
              <a:spcAft>
                <a:spcPts val="540"/>
              </a:spcAft>
            </a:pPr>
            <a:endParaRPr lang="sv-SE" spc="-18" dirty="0">
              <a:solidFill>
                <a:schemeClr val="tx1">
                  <a:lumMod val="90000"/>
                  <a:lumOff val="10000"/>
                </a:schemeClr>
              </a:solidFill>
            </a:endParaRPr>
          </a:p>
          <a:p>
            <a:pPr>
              <a:spcAft>
                <a:spcPts val="540"/>
              </a:spcAft>
            </a:pPr>
            <a:r>
              <a:rPr lang="sv-SE" spc="-18" dirty="0">
                <a:solidFill>
                  <a:schemeClr val="tx1">
                    <a:lumMod val="90000"/>
                    <a:lumOff val="10000"/>
                  </a:schemeClr>
                </a:solidFill>
              </a:rPr>
              <a:t>Känner ni igen er i </a:t>
            </a:r>
            <a:r>
              <a:rPr lang="sv-SE" spc="-18" dirty="0" err="1">
                <a:solidFill>
                  <a:schemeClr val="tx1">
                    <a:lumMod val="90000"/>
                    <a:lumOff val="10000"/>
                  </a:schemeClr>
                </a:solidFill>
              </a:rPr>
              <a:t>Alejandra</a:t>
            </a:r>
            <a:r>
              <a:rPr lang="sv-SE" spc="-18" dirty="0">
                <a:solidFill>
                  <a:schemeClr val="tx1">
                    <a:lumMod val="90000"/>
                    <a:lumOff val="10000"/>
                  </a:schemeClr>
                </a:solidFill>
              </a:rPr>
              <a:t> och Marit?</a:t>
            </a:r>
          </a:p>
          <a:p>
            <a:pPr>
              <a:spcAft>
                <a:spcPts val="540"/>
              </a:spcAft>
            </a:pPr>
            <a:endParaRPr lang="sv-SE" spc="-18" dirty="0">
              <a:solidFill>
                <a:schemeClr val="tx1">
                  <a:lumMod val="90000"/>
                  <a:lumOff val="10000"/>
                </a:schemeClr>
              </a:solidFill>
            </a:endParaRPr>
          </a:p>
          <a:p>
            <a:pPr>
              <a:spcAft>
                <a:spcPts val="540"/>
              </a:spcAft>
            </a:pPr>
            <a:r>
              <a:rPr lang="sv-SE" spc="-18" dirty="0">
                <a:solidFill>
                  <a:schemeClr val="tx1">
                    <a:lumMod val="90000"/>
                    <a:lumOff val="10000"/>
                  </a:schemeClr>
                </a:solidFill>
              </a:rPr>
              <a:t>Hur ser det ut hos oss? Är det säkert att ta en risk hos oss? Hur kan vi stärka tryggheten i att lyfta problem?</a:t>
            </a:r>
          </a:p>
        </p:txBody>
      </p:sp>
    </p:spTree>
    <p:extLst>
      <p:ext uri="{BB962C8B-B14F-4D97-AF65-F5344CB8AC3E}">
        <p14:creationId xmlns:p14="http://schemas.microsoft.com/office/powerpoint/2010/main" val="103884192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media.istockphoto.com/photos/wooden-blocks-as-increasing-graph-bar-on-blue-background-picture-id1282820203?b=1&amp;k=20&amp;m=1282820203&amp;s=170667a&amp;w=0&amp;h=JbW_Tz0aSKjwTJmxSg_pIierMr6PdegtmHfBJbD3840=">
            <a:extLst>
              <a:ext uri="{FF2B5EF4-FFF2-40B4-BE49-F238E27FC236}">
                <a16:creationId xmlns:a16="http://schemas.microsoft.com/office/drawing/2014/main" id="{36F88748-F6B5-4E89-85B3-540BACBBD7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6875" y="3243411"/>
            <a:ext cx="3854122" cy="25719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oman in gray sweater sitting on white chair">
            <a:extLst>
              <a:ext uri="{FF2B5EF4-FFF2-40B4-BE49-F238E27FC236}">
                <a16:creationId xmlns:a16="http://schemas.microsoft.com/office/drawing/2014/main" id="{705EACAA-F7EF-424A-B756-8231EAFFB4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580" y="3240741"/>
            <a:ext cx="3822828" cy="2553649"/>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a:extLst>
              <a:ext uri="{FF2B5EF4-FFF2-40B4-BE49-F238E27FC236}">
                <a16:creationId xmlns:a16="http://schemas.microsoft.com/office/drawing/2014/main" id="{F0B6B2A0-B4F9-429B-8D6D-DD98AC518D0D}"/>
              </a:ext>
            </a:extLst>
          </p:cNvPr>
          <p:cNvSpPr txBox="1"/>
          <p:nvPr/>
        </p:nvSpPr>
        <p:spPr>
          <a:xfrm>
            <a:off x="4476158" y="902046"/>
            <a:ext cx="1231080" cy="590803"/>
          </a:xfrm>
          <a:prstGeom prst="rect">
            <a:avLst/>
          </a:prstGeom>
          <a:noFill/>
        </p:spPr>
        <p:txBody>
          <a:bodyPr wrap="square" rtlCol="0">
            <a:spAutoFit/>
          </a:bodyPr>
          <a:lstStyle/>
          <a:p>
            <a:pPr>
              <a:spcAft>
                <a:spcPts val="540"/>
              </a:spcAft>
            </a:pPr>
            <a:r>
              <a:rPr lang="sv-SE" sz="3239" spc="-18" dirty="0">
                <a:solidFill>
                  <a:schemeClr val="tx1">
                    <a:lumMod val="90000"/>
                    <a:lumOff val="10000"/>
                  </a:schemeClr>
                </a:solidFill>
              </a:rPr>
              <a:t>Trygg</a:t>
            </a:r>
          </a:p>
        </p:txBody>
      </p:sp>
      <p:sp>
        <p:nvSpPr>
          <p:cNvPr id="3" name="Rektangel 2">
            <a:extLst>
              <a:ext uri="{FF2B5EF4-FFF2-40B4-BE49-F238E27FC236}">
                <a16:creationId xmlns:a16="http://schemas.microsoft.com/office/drawing/2014/main" id="{B29147D3-AA90-4B0F-B5D0-1FF1429CFF2A}"/>
              </a:ext>
            </a:extLst>
          </p:cNvPr>
          <p:cNvSpPr/>
          <p:nvPr/>
        </p:nvSpPr>
        <p:spPr>
          <a:xfrm>
            <a:off x="5642444" y="902046"/>
            <a:ext cx="2302682" cy="590803"/>
          </a:xfrm>
          <a:prstGeom prst="rect">
            <a:avLst/>
          </a:prstGeom>
        </p:spPr>
        <p:txBody>
          <a:bodyPr wrap="none">
            <a:spAutoFit/>
          </a:bodyPr>
          <a:lstStyle/>
          <a:p>
            <a:pPr>
              <a:spcAft>
                <a:spcPts val="540"/>
              </a:spcAft>
            </a:pPr>
            <a:r>
              <a:rPr lang="sv-SE" sz="3239" spc="-18" dirty="0">
                <a:solidFill>
                  <a:schemeClr val="tx1">
                    <a:lumMod val="90000"/>
                    <a:lumOff val="10000"/>
                  </a:schemeClr>
                </a:solidFill>
              </a:rPr>
              <a:t>eller orolig?</a:t>
            </a:r>
          </a:p>
        </p:txBody>
      </p:sp>
      <p:pic>
        <p:nvPicPr>
          <p:cNvPr id="5" name="Picture 2" descr="https://media.istockphoto.com/photos/mature-asian-businesswoman-working-in-office-picture-id1314153256?b=1&amp;k=20&amp;m=1314153256&amp;s=170667a&amp;w=0&amp;h=WsgADgpTE4cdjI250ExD7I2_5nGpdhXHPvx2R3UMW7c=">
            <a:extLst>
              <a:ext uri="{FF2B5EF4-FFF2-40B4-BE49-F238E27FC236}">
                <a16:creationId xmlns:a16="http://schemas.microsoft.com/office/drawing/2014/main" id="{DBDBB911-1D03-4018-8D61-655B6DE7E7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0997" y="3240741"/>
            <a:ext cx="3861711" cy="2571944"/>
          </a:xfrm>
          <a:prstGeom prst="rect">
            <a:avLst/>
          </a:prstGeom>
          <a:noFill/>
          <a:extLst>
            <a:ext uri="{909E8E84-426E-40DD-AFC4-6F175D3DCCD1}">
              <a14:hiddenFill xmlns:a14="http://schemas.microsoft.com/office/drawing/2010/main">
                <a:solidFill>
                  <a:srgbClr val="FFFFFF"/>
                </a:solidFill>
              </a14:hiddenFill>
            </a:ext>
          </a:extLst>
        </p:spPr>
      </p:pic>
      <p:sp>
        <p:nvSpPr>
          <p:cNvPr id="6" name="textruta 5">
            <a:extLst>
              <a:ext uri="{FF2B5EF4-FFF2-40B4-BE49-F238E27FC236}">
                <a16:creationId xmlns:a16="http://schemas.microsoft.com/office/drawing/2014/main" id="{62929DF3-AC0E-4239-9BA6-F09B9CD7B366}"/>
              </a:ext>
            </a:extLst>
          </p:cNvPr>
          <p:cNvSpPr txBox="1"/>
          <p:nvPr/>
        </p:nvSpPr>
        <p:spPr>
          <a:xfrm>
            <a:off x="2105482" y="1959286"/>
            <a:ext cx="8202109" cy="369332"/>
          </a:xfrm>
          <a:prstGeom prst="rect">
            <a:avLst/>
          </a:prstGeom>
          <a:noFill/>
        </p:spPr>
        <p:txBody>
          <a:bodyPr wrap="square" rtlCol="0">
            <a:spAutoFit/>
          </a:bodyPr>
          <a:lstStyle/>
          <a:p>
            <a:pPr>
              <a:spcAft>
                <a:spcPts val="540"/>
              </a:spcAft>
            </a:pPr>
            <a:r>
              <a:rPr lang="sv-SE" spc="-18" dirty="0">
                <a:solidFill>
                  <a:schemeClr val="tx1">
                    <a:lumMod val="90000"/>
                    <a:lumOff val="10000"/>
                  </a:schemeClr>
                </a:solidFill>
              </a:rPr>
              <a:t>Vilka känslor är byggstenar till trygghet? Vilka känslor bygger osäkerhet och oro?</a:t>
            </a:r>
          </a:p>
        </p:txBody>
      </p:sp>
    </p:spTree>
    <p:extLst>
      <p:ext uri="{BB962C8B-B14F-4D97-AF65-F5344CB8AC3E}">
        <p14:creationId xmlns:p14="http://schemas.microsoft.com/office/powerpoint/2010/main" val="2531062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49F8E7E1-CE46-4117-AEA8-532040D97215}"/>
              </a:ext>
            </a:extLst>
          </p:cNvPr>
          <p:cNvSpPr/>
          <p:nvPr/>
        </p:nvSpPr>
        <p:spPr>
          <a:xfrm>
            <a:off x="3286056" y="323638"/>
            <a:ext cx="5623655" cy="480003"/>
          </a:xfrm>
          <a:prstGeom prst="rect">
            <a:avLst/>
          </a:prstGeom>
        </p:spPr>
        <p:txBody>
          <a:bodyPr wrap="none">
            <a:spAutoFit/>
          </a:bodyPr>
          <a:lstStyle/>
          <a:p>
            <a:r>
              <a:rPr lang="sv-SE" sz="2519" dirty="0">
                <a:solidFill>
                  <a:srgbClr val="242424"/>
                </a:solidFill>
                <a:ea typeface="Times New Roman" panose="02020603050405020304" pitchFamily="18" charset="0"/>
              </a:rPr>
              <a:t>”Värdesätts färdigheter och talanger?”</a:t>
            </a:r>
          </a:p>
        </p:txBody>
      </p:sp>
      <p:pic>
        <p:nvPicPr>
          <p:cNvPr id="2051" name="86777E03-C14A-47D0-9F9C-53F3A3CAF3C9" descr="50A24CF9-FD00-4453-8BEB-D70EF97FDE41">
            <a:extLst>
              <a:ext uri="{FF2B5EF4-FFF2-40B4-BE49-F238E27FC236}">
                <a16:creationId xmlns:a16="http://schemas.microsoft.com/office/drawing/2014/main" id="{AA448C3B-8CD9-49CB-9E73-C0EFB2C9EE6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651" r="6977"/>
          <a:stretch/>
        </p:blipFill>
        <p:spPr bwMode="auto">
          <a:xfrm>
            <a:off x="3191435" y="1067684"/>
            <a:ext cx="2191833" cy="251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A4CF1043-E21F-4DF5-A420-5C328482A76D" descr="86672CC0-E3DB-4577-AC87-9B034CCF5890">
            <a:extLst>
              <a:ext uri="{FF2B5EF4-FFF2-40B4-BE49-F238E27FC236}">
                <a16:creationId xmlns:a16="http://schemas.microsoft.com/office/drawing/2014/main" id="{6A7D5E84-D8D0-4176-890E-2AE1A2A8272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38" r="9197"/>
          <a:stretch/>
        </p:blipFill>
        <p:spPr bwMode="auto">
          <a:xfrm>
            <a:off x="6429409" y="1067683"/>
            <a:ext cx="2188045" cy="251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ktangel 2">
            <a:extLst>
              <a:ext uri="{FF2B5EF4-FFF2-40B4-BE49-F238E27FC236}">
                <a16:creationId xmlns:a16="http://schemas.microsoft.com/office/drawing/2014/main" id="{14B48AF5-0E61-4346-80E8-9D91267A37A7}"/>
              </a:ext>
            </a:extLst>
          </p:cNvPr>
          <p:cNvSpPr/>
          <p:nvPr/>
        </p:nvSpPr>
        <p:spPr>
          <a:xfrm>
            <a:off x="7091423" y="3704383"/>
            <a:ext cx="772647" cy="307777"/>
          </a:xfrm>
          <a:prstGeom prst="rect">
            <a:avLst/>
          </a:prstGeom>
        </p:spPr>
        <p:txBody>
          <a:bodyPr wrap="none">
            <a:spAutoFit/>
          </a:bodyPr>
          <a:lstStyle/>
          <a:p>
            <a:pPr>
              <a:spcAft>
                <a:spcPts val="540"/>
              </a:spcAft>
            </a:pPr>
            <a:r>
              <a:rPr lang="sv-SE" sz="1400" spc="-18" dirty="0">
                <a:solidFill>
                  <a:schemeClr val="tx1">
                    <a:lumMod val="90000"/>
                    <a:lumOff val="10000"/>
                  </a:schemeClr>
                </a:solidFill>
              </a:rPr>
              <a:t>PETER</a:t>
            </a:r>
          </a:p>
        </p:txBody>
      </p:sp>
      <p:sp>
        <p:nvSpPr>
          <p:cNvPr id="4" name="Rektangel 3">
            <a:extLst>
              <a:ext uri="{FF2B5EF4-FFF2-40B4-BE49-F238E27FC236}">
                <a16:creationId xmlns:a16="http://schemas.microsoft.com/office/drawing/2014/main" id="{C19C38A4-BC2C-4110-BBB4-3475E3DB4C26}"/>
              </a:ext>
            </a:extLst>
          </p:cNvPr>
          <p:cNvSpPr/>
          <p:nvPr/>
        </p:nvSpPr>
        <p:spPr>
          <a:xfrm>
            <a:off x="3482242" y="3676266"/>
            <a:ext cx="1223476" cy="307777"/>
          </a:xfrm>
          <a:prstGeom prst="rect">
            <a:avLst/>
          </a:prstGeom>
        </p:spPr>
        <p:txBody>
          <a:bodyPr wrap="none">
            <a:spAutoFit/>
          </a:bodyPr>
          <a:lstStyle/>
          <a:p>
            <a:pPr>
              <a:spcAft>
                <a:spcPts val="540"/>
              </a:spcAft>
            </a:pPr>
            <a:r>
              <a:rPr lang="sv-SE" sz="1400" spc="-18" dirty="0">
                <a:solidFill>
                  <a:schemeClr val="tx1">
                    <a:lumMod val="90000"/>
                    <a:lumOff val="10000"/>
                  </a:schemeClr>
                </a:solidFill>
              </a:rPr>
              <a:t>ALEJANDRA</a:t>
            </a:r>
          </a:p>
        </p:txBody>
      </p:sp>
      <p:sp>
        <p:nvSpPr>
          <p:cNvPr id="5" name="Rektangel 4">
            <a:extLst>
              <a:ext uri="{FF2B5EF4-FFF2-40B4-BE49-F238E27FC236}">
                <a16:creationId xmlns:a16="http://schemas.microsoft.com/office/drawing/2014/main" id="{BFCBDFD2-E463-4956-95AF-8E38DB811408}"/>
              </a:ext>
            </a:extLst>
          </p:cNvPr>
          <p:cNvSpPr/>
          <p:nvPr/>
        </p:nvSpPr>
        <p:spPr>
          <a:xfrm>
            <a:off x="623593" y="4333507"/>
            <a:ext cx="10366992" cy="2010807"/>
          </a:xfrm>
          <a:prstGeom prst="rect">
            <a:avLst/>
          </a:prstGeom>
        </p:spPr>
        <p:txBody>
          <a:bodyPr wrap="square">
            <a:spAutoFit/>
          </a:bodyPr>
          <a:lstStyle/>
          <a:p>
            <a:pPr>
              <a:spcAft>
                <a:spcPts val="540"/>
              </a:spcAft>
            </a:pPr>
            <a:r>
              <a:rPr lang="sv-SE" spc="-18" dirty="0">
                <a:solidFill>
                  <a:schemeClr val="tx1">
                    <a:lumMod val="90000"/>
                    <a:lumOff val="10000"/>
                  </a:schemeClr>
                </a:solidFill>
              </a:rPr>
              <a:t>Vilka är era reflektioner efter att ha sett film 3?</a:t>
            </a:r>
          </a:p>
          <a:p>
            <a:pPr>
              <a:spcAft>
                <a:spcPts val="540"/>
              </a:spcAft>
            </a:pPr>
            <a:endParaRPr lang="sv-SE" spc="-18" dirty="0">
              <a:solidFill>
                <a:schemeClr val="tx1">
                  <a:lumMod val="90000"/>
                  <a:lumOff val="10000"/>
                </a:schemeClr>
              </a:solidFill>
            </a:endParaRPr>
          </a:p>
          <a:p>
            <a:pPr>
              <a:spcAft>
                <a:spcPts val="540"/>
              </a:spcAft>
            </a:pPr>
            <a:r>
              <a:rPr lang="sv-SE" spc="-18" dirty="0">
                <a:solidFill>
                  <a:schemeClr val="tx1">
                    <a:lumMod val="90000"/>
                    <a:lumOff val="10000"/>
                  </a:schemeClr>
                </a:solidFill>
              </a:rPr>
              <a:t>Känner ni igen er i  </a:t>
            </a:r>
            <a:r>
              <a:rPr lang="sv-SE" spc="-18" dirty="0" err="1">
                <a:solidFill>
                  <a:schemeClr val="tx1">
                    <a:lumMod val="90000"/>
                    <a:lumOff val="10000"/>
                  </a:schemeClr>
                </a:solidFill>
              </a:rPr>
              <a:t>Alejandra</a:t>
            </a:r>
            <a:r>
              <a:rPr lang="sv-SE" spc="-18" dirty="0">
                <a:solidFill>
                  <a:schemeClr val="tx1">
                    <a:lumMod val="90000"/>
                    <a:lumOff val="10000"/>
                  </a:schemeClr>
                </a:solidFill>
              </a:rPr>
              <a:t> och Peter?</a:t>
            </a:r>
          </a:p>
          <a:p>
            <a:pPr>
              <a:spcAft>
                <a:spcPts val="540"/>
              </a:spcAft>
            </a:pPr>
            <a:endParaRPr lang="sv-SE" spc="-18" dirty="0">
              <a:solidFill>
                <a:schemeClr val="tx1">
                  <a:lumMod val="90000"/>
                  <a:lumOff val="10000"/>
                </a:schemeClr>
              </a:solidFill>
            </a:endParaRPr>
          </a:p>
          <a:p>
            <a:pPr>
              <a:spcAft>
                <a:spcPts val="540"/>
              </a:spcAft>
            </a:pPr>
            <a:r>
              <a:rPr lang="sv-SE" spc="-18" dirty="0">
                <a:solidFill>
                  <a:schemeClr val="tx1">
                    <a:lumMod val="90000"/>
                    <a:lumOff val="10000"/>
                  </a:schemeClr>
                </a:solidFill>
              </a:rPr>
              <a:t>Hur ser det ut hos oss? Värdesätts färdigheter och talanger? Hur kan vi stärka tryggheten i att uttrycka olikhet och nya tankar?</a:t>
            </a:r>
          </a:p>
        </p:txBody>
      </p:sp>
    </p:spTree>
    <p:extLst>
      <p:ext uri="{BB962C8B-B14F-4D97-AF65-F5344CB8AC3E}">
        <p14:creationId xmlns:p14="http://schemas.microsoft.com/office/powerpoint/2010/main" val="51167447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344CBE8-10D6-4AFA-BA3E-921F164D289F}"/>
              </a:ext>
            </a:extLst>
          </p:cNvPr>
          <p:cNvSpPr/>
          <p:nvPr/>
        </p:nvSpPr>
        <p:spPr>
          <a:xfrm>
            <a:off x="2337965" y="918638"/>
            <a:ext cx="7256895" cy="923330"/>
          </a:xfrm>
          <a:prstGeom prst="rect">
            <a:avLst/>
          </a:prstGeom>
        </p:spPr>
        <p:txBody>
          <a:bodyPr wrap="square">
            <a:spAutoFit/>
          </a:bodyPr>
          <a:lstStyle/>
          <a:p>
            <a:r>
              <a:rPr lang="sv-SE" dirty="0">
                <a:ea typeface="Calibri" panose="020F0502020204030204" pitchFamily="34" charset="0"/>
              </a:rPr>
              <a:t>Kreativ övning: </a:t>
            </a:r>
            <a:br>
              <a:rPr lang="sv-SE" dirty="0">
                <a:ea typeface="Calibri" panose="020F0502020204030204" pitchFamily="34" charset="0"/>
              </a:rPr>
            </a:br>
            <a:br>
              <a:rPr lang="sv-SE" dirty="0">
                <a:ea typeface="Calibri" panose="020F0502020204030204" pitchFamily="34" charset="0"/>
              </a:rPr>
            </a:br>
            <a:r>
              <a:rPr lang="sv-SE" dirty="0">
                <a:ea typeface="Calibri" panose="020F0502020204030204" pitchFamily="34" charset="0"/>
              </a:rPr>
              <a:t>Skapa er egen gemensamma Visions-tavla kring Psykologisk trygghet</a:t>
            </a:r>
          </a:p>
        </p:txBody>
      </p:sp>
      <p:pic>
        <p:nvPicPr>
          <p:cNvPr id="1028" name="Picture 4" descr="https://media.istockphoto.com/photos/pensive-child-school-student-with-yellow-lightbulb-and-school-and-picture-id1019220334?b=1&amp;k=20&amp;m=1019220334&amp;s=170667a&amp;w=0&amp;h=Fnh_w23RTJKM0vd5HcbVtwQGr7-sSa1Zd9yVFG9Dsvo=">
            <a:extLst>
              <a:ext uri="{FF2B5EF4-FFF2-40B4-BE49-F238E27FC236}">
                <a16:creationId xmlns:a16="http://schemas.microsoft.com/office/drawing/2014/main" id="{45007063-2C81-43BB-AABF-4C24586D94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2234" y="2446691"/>
            <a:ext cx="2870879" cy="21427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media.istockphoto.com/photos/aspirations-to-be-an-astronaut-picture-id476898328?b=1&amp;k=20&amp;m=476898328&amp;s=170667a&amp;w=0&amp;h=GqrYjZgmVcsC2QABB_I2893WGTpKzzJcpf6-DlCR8GE=">
            <a:extLst>
              <a:ext uri="{FF2B5EF4-FFF2-40B4-BE49-F238E27FC236}">
                <a16:creationId xmlns:a16="http://schemas.microsoft.com/office/drawing/2014/main" id="{77673876-D890-41EC-A2AB-D01AD44910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1777" y="2446691"/>
            <a:ext cx="3217232" cy="214271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media.istockphoto.com/photos/everything-begins-with-an-idea-picture-id1301080569?b=1&amp;k=20&amp;m=1301080569&amp;s=170667a&amp;w=0&amp;h=49qKpc95gawTzn9M1NCWcpKuKTKWt3j7BtKcVZZuyD4=">
            <a:extLst>
              <a:ext uri="{FF2B5EF4-FFF2-40B4-BE49-F238E27FC236}">
                <a16:creationId xmlns:a16="http://schemas.microsoft.com/office/drawing/2014/main" id="{0AC71E03-E500-4E27-82DC-D61E0487A0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5964" y="2446691"/>
            <a:ext cx="3217232" cy="2142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671370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79504F5-A93B-4F28-9685-9E9253643EA3}"/>
              </a:ext>
            </a:extLst>
          </p:cNvPr>
          <p:cNvSpPr>
            <a:spLocks noGrp="1"/>
          </p:cNvSpPr>
          <p:nvPr>
            <p:ph type="title"/>
          </p:nvPr>
        </p:nvSpPr>
        <p:spPr/>
        <p:txBody>
          <a:bodyPr/>
          <a:lstStyle/>
          <a:p>
            <a:r>
              <a:rPr lang="sv-SE" sz="2879" dirty="0"/>
              <a:t>Grundläggande mänskliga behov</a:t>
            </a:r>
          </a:p>
        </p:txBody>
      </p:sp>
      <p:sp>
        <p:nvSpPr>
          <p:cNvPr id="3" name="Platshållare för text 2">
            <a:extLst>
              <a:ext uri="{FF2B5EF4-FFF2-40B4-BE49-F238E27FC236}">
                <a16:creationId xmlns:a16="http://schemas.microsoft.com/office/drawing/2014/main" id="{D4BF0183-B9E0-427B-8821-8E96556FFBEA}"/>
              </a:ext>
            </a:extLst>
          </p:cNvPr>
          <p:cNvSpPr>
            <a:spLocks noGrp="1"/>
          </p:cNvSpPr>
          <p:nvPr>
            <p:ph type="body" sz="quarter" idx="12"/>
          </p:nvPr>
        </p:nvSpPr>
        <p:spPr>
          <a:xfrm>
            <a:off x="872098" y="1077277"/>
            <a:ext cx="10109667" cy="5108370"/>
          </a:xfrm>
        </p:spPr>
        <p:txBody>
          <a:bodyPr>
            <a:normAutofit fontScale="92500" lnSpcReduction="20000"/>
          </a:bodyPr>
          <a:lstStyle/>
          <a:p>
            <a:endParaRPr lang="sv-SE" sz="1620" dirty="0"/>
          </a:p>
          <a:p>
            <a:r>
              <a:rPr lang="sv-SE" sz="2000" dirty="0"/>
              <a:t>1958 presenterade den amerikanske psykologen Will </a:t>
            </a:r>
            <a:r>
              <a:rPr lang="sv-SE" sz="2000" dirty="0" err="1"/>
              <a:t>Schutz</a:t>
            </a:r>
            <a:r>
              <a:rPr lang="sv-SE" sz="2000" dirty="0"/>
              <a:t> en teori om relationer mellan människor. Teorin kallade han FIRO (Fundamental Interpersonal Relations </a:t>
            </a:r>
            <a:r>
              <a:rPr lang="sv-SE" sz="2000" dirty="0" err="1"/>
              <a:t>Orientation</a:t>
            </a:r>
            <a:r>
              <a:rPr lang="sv-SE" sz="2000" dirty="0"/>
              <a:t>). </a:t>
            </a:r>
            <a:br>
              <a:rPr lang="sv-SE" sz="2000" dirty="0"/>
            </a:br>
            <a:endParaRPr lang="sv-SE" sz="2000" dirty="0"/>
          </a:p>
          <a:p>
            <a:r>
              <a:rPr lang="sv-SE" sz="2000" dirty="0"/>
              <a:t>Med tre dimensioner som utgångspunkt beskriver och förklarar teorin de flesta interaktioner människor emellan. </a:t>
            </a:r>
          </a:p>
          <a:p>
            <a:endParaRPr lang="sv-SE" sz="2000" dirty="0"/>
          </a:p>
          <a:p>
            <a:r>
              <a:rPr lang="sv-SE" sz="2000" dirty="0"/>
              <a:t>FIRO-teorin identifierar </a:t>
            </a:r>
            <a:r>
              <a:rPr lang="sv-SE" sz="2000" b="1" dirty="0">
                <a:solidFill>
                  <a:schemeClr val="accent2"/>
                </a:solidFill>
              </a:rPr>
              <a:t>tre grundläggande behov </a:t>
            </a:r>
            <a:r>
              <a:rPr lang="sv-SE" sz="2000" dirty="0"/>
              <a:t>som är gemensamma för alla människor: var och en har behov av att känna sig </a:t>
            </a:r>
            <a:r>
              <a:rPr lang="sv-SE" sz="2000" b="1" dirty="0">
                <a:solidFill>
                  <a:schemeClr val="accent2"/>
                </a:solidFill>
              </a:rPr>
              <a:t>betydelsefull – kompetent – omtyckt.</a:t>
            </a:r>
            <a:br>
              <a:rPr lang="sv-SE" sz="2000" b="1" dirty="0">
                <a:solidFill>
                  <a:schemeClr val="accent2"/>
                </a:solidFill>
              </a:rPr>
            </a:br>
            <a:r>
              <a:rPr lang="sv-SE" sz="2000" b="1" dirty="0">
                <a:solidFill>
                  <a:schemeClr val="accent2"/>
                </a:solidFill>
              </a:rPr>
              <a:t> </a:t>
            </a:r>
          </a:p>
          <a:p>
            <a:r>
              <a:rPr lang="sv-SE" sz="2000" dirty="0"/>
              <a:t>Enligt FIRO är vår självbild helt central i våra liv, liksom vår självkänsla. Hur vi agerar och interagerar med andra handlar till stor del om att vi skall känna oss just så </a:t>
            </a:r>
            <a:r>
              <a:rPr lang="sv-SE" sz="2000" b="1" dirty="0">
                <a:solidFill>
                  <a:schemeClr val="accent2"/>
                </a:solidFill>
              </a:rPr>
              <a:t>betydelsefulla, kompetenta och omtyckta </a:t>
            </a:r>
            <a:r>
              <a:rPr lang="sv-SE" sz="2000" dirty="0"/>
              <a:t>som vi önskar. </a:t>
            </a:r>
            <a:br>
              <a:rPr lang="sv-SE" sz="2000" dirty="0"/>
            </a:br>
            <a:endParaRPr lang="sv-SE" sz="2000" dirty="0"/>
          </a:p>
          <a:p>
            <a:r>
              <a:rPr lang="sv-SE" sz="2000" dirty="0"/>
              <a:t>Det är också mänskligt att känna rädslor för det motsatta, det är naturligt hos oss alla att försöka undvika att känna oss </a:t>
            </a:r>
            <a:r>
              <a:rPr lang="sv-SE" sz="2000" b="1" dirty="0">
                <a:solidFill>
                  <a:schemeClr val="accent2"/>
                </a:solidFill>
              </a:rPr>
              <a:t>ignorerade, inkompetenta eller avvisade</a:t>
            </a:r>
            <a:r>
              <a:rPr lang="sv-SE" sz="2000" dirty="0">
                <a:solidFill>
                  <a:schemeClr val="accent2"/>
                </a:solidFill>
              </a:rPr>
              <a:t>.</a:t>
            </a:r>
          </a:p>
        </p:txBody>
      </p:sp>
    </p:spTree>
    <p:extLst>
      <p:ext uri="{BB962C8B-B14F-4D97-AF65-F5344CB8AC3E}">
        <p14:creationId xmlns:p14="http://schemas.microsoft.com/office/powerpoint/2010/main" val="256404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F0B6B2A0-B4F9-429B-8D6D-DD98AC518D0D}"/>
              </a:ext>
            </a:extLst>
          </p:cNvPr>
          <p:cNvSpPr txBox="1"/>
          <p:nvPr/>
        </p:nvSpPr>
        <p:spPr>
          <a:xfrm>
            <a:off x="3407661" y="902046"/>
            <a:ext cx="2493958" cy="590803"/>
          </a:xfrm>
          <a:prstGeom prst="rect">
            <a:avLst/>
          </a:prstGeom>
          <a:noFill/>
        </p:spPr>
        <p:txBody>
          <a:bodyPr wrap="square" rtlCol="0">
            <a:spAutoFit/>
          </a:bodyPr>
          <a:lstStyle/>
          <a:p>
            <a:pPr>
              <a:spcAft>
                <a:spcPts val="540"/>
              </a:spcAft>
            </a:pPr>
            <a:r>
              <a:rPr lang="sv-SE" sz="3239" spc="-18" dirty="0">
                <a:solidFill>
                  <a:schemeClr val="tx1">
                    <a:lumMod val="90000"/>
                    <a:lumOff val="10000"/>
                  </a:schemeClr>
                </a:solidFill>
              </a:rPr>
              <a:t>Betydelsefull</a:t>
            </a:r>
          </a:p>
        </p:txBody>
      </p:sp>
      <p:sp>
        <p:nvSpPr>
          <p:cNvPr id="3" name="Rektangel 2">
            <a:extLst>
              <a:ext uri="{FF2B5EF4-FFF2-40B4-BE49-F238E27FC236}">
                <a16:creationId xmlns:a16="http://schemas.microsoft.com/office/drawing/2014/main" id="{A6DB4198-A355-4803-ACF4-4E0BFB8CDEA8}"/>
              </a:ext>
            </a:extLst>
          </p:cNvPr>
          <p:cNvSpPr/>
          <p:nvPr/>
        </p:nvSpPr>
        <p:spPr>
          <a:xfrm>
            <a:off x="5836825" y="902046"/>
            <a:ext cx="3033138" cy="590803"/>
          </a:xfrm>
          <a:prstGeom prst="rect">
            <a:avLst/>
          </a:prstGeom>
        </p:spPr>
        <p:txBody>
          <a:bodyPr wrap="none">
            <a:spAutoFit/>
          </a:bodyPr>
          <a:lstStyle/>
          <a:p>
            <a:pPr>
              <a:spcAft>
                <a:spcPts val="540"/>
              </a:spcAft>
            </a:pPr>
            <a:r>
              <a:rPr lang="sv-SE" sz="3239" spc="-18" dirty="0">
                <a:solidFill>
                  <a:schemeClr val="tx1">
                    <a:lumMod val="90000"/>
                    <a:lumOff val="10000"/>
                  </a:schemeClr>
                </a:solidFill>
              </a:rPr>
              <a:t>eller ignorerad?</a:t>
            </a:r>
          </a:p>
        </p:txBody>
      </p:sp>
      <p:pic>
        <p:nvPicPr>
          <p:cNvPr id="2050" name="Picture 2" descr="https://images.unsplash.com/photo-1600880292203-757bb62b4baf?ixid=MnwxMjA3fDB8MHxzZWFyY2h8NXx8Y29vcGVyYXRpb258ZW58MHx8MHx8&amp;ixlib=rb-1.2.1&amp;w=1000&amp;q=80">
            <a:extLst>
              <a:ext uri="{FF2B5EF4-FFF2-40B4-BE49-F238E27FC236}">
                <a16:creationId xmlns:a16="http://schemas.microsoft.com/office/drawing/2014/main" id="{E4346DE1-15A8-4657-AC66-21C694866F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7379" y="1908487"/>
            <a:ext cx="3834240" cy="25574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media.istockphoto.com/photos/annoyed-teen-girl-talking-to-mother-in-coffee-shop-picture-id533343537?b=1&amp;k=20&amp;m=533343537&amp;s=170667a&amp;w=0&amp;h=sefO-H_FucMo7St-bYeaDwTRzOVkntuzh8KfbcXhNFo=">
            <a:extLst>
              <a:ext uri="{FF2B5EF4-FFF2-40B4-BE49-F238E27FC236}">
                <a16:creationId xmlns:a16="http://schemas.microsoft.com/office/drawing/2014/main" id="{9FDC83AC-512C-4DC2-AFCE-EC62CFF775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7610" y="1908487"/>
            <a:ext cx="3836157" cy="2557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57512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F0B6B2A0-B4F9-429B-8D6D-DD98AC518D0D}"/>
              </a:ext>
            </a:extLst>
          </p:cNvPr>
          <p:cNvSpPr txBox="1"/>
          <p:nvPr/>
        </p:nvSpPr>
        <p:spPr>
          <a:xfrm>
            <a:off x="3472621" y="966839"/>
            <a:ext cx="2623379" cy="590803"/>
          </a:xfrm>
          <a:prstGeom prst="rect">
            <a:avLst/>
          </a:prstGeom>
          <a:noFill/>
        </p:spPr>
        <p:txBody>
          <a:bodyPr wrap="square" rtlCol="0">
            <a:spAutoFit/>
          </a:bodyPr>
          <a:lstStyle/>
          <a:p>
            <a:pPr>
              <a:spcAft>
                <a:spcPts val="540"/>
              </a:spcAft>
            </a:pPr>
            <a:r>
              <a:rPr lang="sv-SE" sz="3239" spc="-18" dirty="0">
                <a:solidFill>
                  <a:schemeClr val="tx1">
                    <a:lumMod val="90000"/>
                    <a:lumOff val="10000"/>
                  </a:schemeClr>
                </a:solidFill>
              </a:rPr>
              <a:t>Kompetent</a:t>
            </a:r>
          </a:p>
        </p:txBody>
      </p:sp>
      <p:pic>
        <p:nvPicPr>
          <p:cNvPr id="3074" name="Picture 2" descr="https://media.istockphoto.com/photos/it-all-began-with-one-idea-picture-id514710502?b=1&amp;k=20&amp;m=514710502&amp;s=170667a&amp;w=0&amp;h=z-1YmzjXhXrOzhI7hVB09nf0HdkAbHi_63MIwYhwhGg=">
            <a:extLst>
              <a:ext uri="{FF2B5EF4-FFF2-40B4-BE49-F238E27FC236}">
                <a16:creationId xmlns:a16="http://schemas.microsoft.com/office/drawing/2014/main" id="{4BF18770-3DC3-427A-B341-5BE22842F4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321" y="1975684"/>
            <a:ext cx="3731689" cy="249024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media.istockphoto.com/photos/overworked-man-lying-on-laptop-picture-id910148024?b=1&amp;k=20&amp;m=910148024&amp;s=170667a&amp;w=0&amp;h=L1QIy3FOmDXato_6cnWWwNbzgerJJFNS1rtUTLPGwHs=">
            <a:extLst>
              <a:ext uri="{FF2B5EF4-FFF2-40B4-BE49-F238E27FC236}">
                <a16:creationId xmlns:a16="http://schemas.microsoft.com/office/drawing/2014/main" id="{79ED28AF-3888-43A5-B8C1-082E996381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9556" y="1975684"/>
            <a:ext cx="3559321" cy="2509501"/>
          </a:xfrm>
          <a:prstGeom prst="rect">
            <a:avLst/>
          </a:prstGeom>
          <a:noFill/>
          <a:extLst>
            <a:ext uri="{909E8E84-426E-40DD-AFC4-6F175D3DCCD1}">
              <a14:hiddenFill xmlns:a14="http://schemas.microsoft.com/office/drawing/2010/main">
                <a:solidFill>
                  <a:srgbClr val="FFFFFF"/>
                </a:solidFill>
              </a14:hiddenFill>
            </a:ext>
          </a:extLst>
        </p:spPr>
      </p:pic>
      <p:sp>
        <p:nvSpPr>
          <p:cNvPr id="3" name="Rektangel 2">
            <a:extLst>
              <a:ext uri="{FF2B5EF4-FFF2-40B4-BE49-F238E27FC236}">
                <a16:creationId xmlns:a16="http://schemas.microsoft.com/office/drawing/2014/main" id="{BC26066F-FFA9-441D-84B8-658EC08B301F}"/>
              </a:ext>
            </a:extLst>
          </p:cNvPr>
          <p:cNvSpPr/>
          <p:nvPr/>
        </p:nvSpPr>
        <p:spPr>
          <a:xfrm>
            <a:off x="5642444" y="966840"/>
            <a:ext cx="3538276" cy="590803"/>
          </a:xfrm>
          <a:prstGeom prst="rect">
            <a:avLst/>
          </a:prstGeom>
        </p:spPr>
        <p:txBody>
          <a:bodyPr wrap="none">
            <a:spAutoFit/>
          </a:bodyPr>
          <a:lstStyle/>
          <a:p>
            <a:pPr>
              <a:spcAft>
                <a:spcPts val="540"/>
              </a:spcAft>
            </a:pPr>
            <a:r>
              <a:rPr lang="sv-SE" sz="3239" spc="-18" dirty="0">
                <a:solidFill>
                  <a:schemeClr val="tx1">
                    <a:lumMod val="90000"/>
                    <a:lumOff val="10000"/>
                  </a:schemeClr>
                </a:solidFill>
              </a:rPr>
              <a:t>eller inkompetent?</a:t>
            </a:r>
          </a:p>
        </p:txBody>
      </p:sp>
    </p:spTree>
    <p:extLst>
      <p:ext uri="{BB962C8B-B14F-4D97-AF65-F5344CB8AC3E}">
        <p14:creationId xmlns:p14="http://schemas.microsoft.com/office/powerpoint/2010/main" val="4150996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F0B6B2A0-B4F9-429B-8D6D-DD98AC518D0D}"/>
              </a:ext>
            </a:extLst>
          </p:cNvPr>
          <p:cNvSpPr txBox="1"/>
          <p:nvPr/>
        </p:nvSpPr>
        <p:spPr>
          <a:xfrm>
            <a:off x="4104164" y="966840"/>
            <a:ext cx="1732661" cy="590803"/>
          </a:xfrm>
          <a:prstGeom prst="rect">
            <a:avLst/>
          </a:prstGeom>
          <a:noFill/>
        </p:spPr>
        <p:txBody>
          <a:bodyPr wrap="square" rtlCol="0">
            <a:spAutoFit/>
          </a:bodyPr>
          <a:lstStyle/>
          <a:p>
            <a:pPr>
              <a:spcAft>
                <a:spcPts val="540"/>
              </a:spcAft>
            </a:pPr>
            <a:r>
              <a:rPr lang="sv-SE" sz="3239" spc="-18" dirty="0">
                <a:solidFill>
                  <a:schemeClr val="tx1">
                    <a:lumMod val="90000"/>
                    <a:lumOff val="10000"/>
                  </a:schemeClr>
                </a:solidFill>
              </a:rPr>
              <a:t>Omtyckt</a:t>
            </a:r>
          </a:p>
        </p:txBody>
      </p:sp>
      <p:pic>
        <p:nvPicPr>
          <p:cNvPr id="5122" name="Picture 2" descr="https://media.istockphoto.com/photos/with-hands-in-heart-expressing-love-and-health-concept-picture-id1041800720?b=1&amp;k=20&amp;m=1041800720&amp;s=170667a&amp;w=0&amp;h=H_aJQjjexwMyyQpN3slDxbVGaY0Jsu6HEmp443i1mfQ=">
            <a:extLst>
              <a:ext uri="{FF2B5EF4-FFF2-40B4-BE49-F238E27FC236}">
                <a16:creationId xmlns:a16="http://schemas.microsoft.com/office/drawing/2014/main" id="{4AFCBB6F-A193-4417-ABB8-D93C69709C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809"/>
          <a:stretch/>
        </p:blipFill>
        <p:spPr bwMode="auto">
          <a:xfrm>
            <a:off x="2291280" y="1975683"/>
            <a:ext cx="3625769" cy="250950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media.istockphoto.com/photos/young-worried-woman-looking-out-of-the-window-picture-id1277138645?b=1&amp;k=20&amp;m=1277138645&amp;s=170667a&amp;w=0&amp;h=CpQ99As-ADDfbtPRb3DPaFrjGl3o_Uu-U-BoTCvE960=">
            <a:extLst>
              <a:ext uri="{FF2B5EF4-FFF2-40B4-BE49-F238E27FC236}">
                <a16:creationId xmlns:a16="http://schemas.microsoft.com/office/drawing/2014/main" id="{92565F2E-9856-4821-AB20-D7DFE9C1EB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9969" y="1975683"/>
            <a:ext cx="3798902" cy="2530114"/>
          </a:xfrm>
          <a:prstGeom prst="rect">
            <a:avLst/>
          </a:prstGeom>
          <a:noFill/>
          <a:extLst>
            <a:ext uri="{909E8E84-426E-40DD-AFC4-6F175D3DCCD1}">
              <a14:hiddenFill xmlns:a14="http://schemas.microsoft.com/office/drawing/2010/main">
                <a:solidFill>
                  <a:srgbClr val="FFFFFF"/>
                </a:solidFill>
              </a14:hiddenFill>
            </a:ext>
          </a:extLst>
        </p:spPr>
      </p:pic>
      <p:sp>
        <p:nvSpPr>
          <p:cNvPr id="3" name="Rektangel 2">
            <a:extLst>
              <a:ext uri="{FF2B5EF4-FFF2-40B4-BE49-F238E27FC236}">
                <a16:creationId xmlns:a16="http://schemas.microsoft.com/office/drawing/2014/main" id="{AEB32C81-00AC-4BC9-859E-C70F4A2FB382}"/>
              </a:ext>
            </a:extLst>
          </p:cNvPr>
          <p:cNvSpPr/>
          <p:nvPr/>
        </p:nvSpPr>
        <p:spPr>
          <a:xfrm>
            <a:off x="5772031" y="966840"/>
            <a:ext cx="2694712" cy="590803"/>
          </a:xfrm>
          <a:prstGeom prst="rect">
            <a:avLst/>
          </a:prstGeom>
        </p:spPr>
        <p:txBody>
          <a:bodyPr wrap="none">
            <a:spAutoFit/>
          </a:bodyPr>
          <a:lstStyle/>
          <a:p>
            <a:pPr>
              <a:spcAft>
                <a:spcPts val="540"/>
              </a:spcAft>
            </a:pPr>
            <a:r>
              <a:rPr lang="sv-SE" sz="3239" spc="-18" dirty="0">
                <a:solidFill>
                  <a:schemeClr val="tx1">
                    <a:lumMod val="90000"/>
                    <a:lumOff val="10000"/>
                  </a:schemeClr>
                </a:solidFill>
              </a:rPr>
              <a:t>eller avvisad?</a:t>
            </a:r>
          </a:p>
        </p:txBody>
      </p:sp>
    </p:spTree>
    <p:extLst>
      <p:ext uri="{BB962C8B-B14F-4D97-AF65-F5344CB8AC3E}">
        <p14:creationId xmlns:p14="http://schemas.microsoft.com/office/powerpoint/2010/main" val="39510987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oman in gray sweater sitting on white chair">
            <a:extLst>
              <a:ext uri="{FF2B5EF4-FFF2-40B4-BE49-F238E27FC236}">
                <a16:creationId xmlns:a16="http://schemas.microsoft.com/office/drawing/2014/main" id="{705EACAA-F7EF-424A-B756-8231EAFFB4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6582" y="2016630"/>
            <a:ext cx="3822828" cy="2553649"/>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a:extLst>
              <a:ext uri="{FF2B5EF4-FFF2-40B4-BE49-F238E27FC236}">
                <a16:creationId xmlns:a16="http://schemas.microsoft.com/office/drawing/2014/main" id="{F0B6B2A0-B4F9-429B-8D6D-DD98AC518D0D}"/>
              </a:ext>
            </a:extLst>
          </p:cNvPr>
          <p:cNvSpPr txBox="1"/>
          <p:nvPr/>
        </p:nvSpPr>
        <p:spPr>
          <a:xfrm>
            <a:off x="5337662" y="1096427"/>
            <a:ext cx="1360668" cy="590803"/>
          </a:xfrm>
          <a:prstGeom prst="rect">
            <a:avLst/>
          </a:prstGeom>
          <a:noFill/>
        </p:spPr>
        <p:txBody>
          <a:bodyPr wrap="square" rtlCol="0">
            <a:spAutoFit/>
          </a:bodyPr>
          <a:lstStyle/>
          <a:p>
            <a:pPr>
              <a:spcAft>
                <a:spcPts val="540"/>
              </a:spcAft>
            </a:pPr>
            <a:r>
              <a:rPr lang="sv-SE" sz="3239" spc="-18" dirty="0">
                <a:solidFill>
                  <a:schemeClr val="tx1">
                    <a:lumMod val="90000"/>
                    <a:lumOff val="10000"/>
                  </a:schemeClr>
                </a:solidFill>
              </a:rPr>
              <a:t>Trygg </a:t>
            </a:r>
          </a:p>
        </p:txBody>
      </p:sp>
      <p:pic>
        <p:nvPicPr>
          <p:cNvPr id="6" name="Picture 2" descr="https://media.istockphoto.com/photos/it-all-began-with-one-idea-picture-id514710502?b=1&amp;k=20&amp;m=514710502&amp;s=170667a&amp;w=0&amp;h=z-1YmzjXhXrOzhI7hVB09nf0HdkAbHi_63MIwYhwhGg=">
            <a:extLst>
              <a:ext uri="{FF2B5EF4-FFF2-40B4-BE49-F238E27FC236}">
                <a16:creationId xmlns:a16="http://schemas.microsoft.com/office/drawing/2014/main" id="{45CDB266-58D0-4337-9C34-C9E1D12A420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8071" y="3573735"/>
            <a:ext cx="2347458" cy="15665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media.istockphoto.com/photos/with-hands-in-heart-expressing-love-and-health-concept-picture-id1041800720?b=1&amp;k=20&amp;m=1041800720&amp;s=170667a&amp;w=0&amp;h=H_aJQjjexwMyyQpN3slDxbVGaY0Jsu6HEmp443i1mfQ=">
            <a:extLst>
              <a:ext uri="{FF2B5EF4-FFF2-40B4-BE49-F238E27FC236}">
                <a16:creationId xmlns:a16="http://schemas.microsoft.com/office/drawing/2014/main" id="{187CC0A1-564B-4C14-8196-D00DE68CDA8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809"/>
          <a:stretch/>
        </p:blipFill>
        <p:spPr bwMode="auto">
          <a:xfrm>
            <a:off x="8360463" y="3573735"/>
            <a:ext cx="2448429" cy="1694628"/>
          </a:xfrm>
          <a:prstGeom prst="rect">
            <a:avLst/>
          </a:prstGeom>
          <a:noFill/>
          <a:extLst>
            <a:ext uri="{909E8E84-426E-40DD-AFC4-6F175D3DCCD1}">
              <a14:hiddenFill xmlns:a14="http://schemas.microsoft.com/office/drawing/2010/main">
                <a:solidFill>
                  <a:srgbClr val="FFFFFF"/>
                </a:solidFill>
              </a14:hiddenFill>
            </a:ext>
          </a:extLst>
        </p:spPr>
      </p:pic>
      <p:sp>
        <p:nvSpPr>
          <p:cNvPr id="3" name="textruta 2">
            <a:extLst>
              <a:ext uri="{FF2B5EF4-FFF2-40B4-BE49-F238E27FC236}">
                <a16:creationId xmlns:a16="http://schemas.microsoft.com/office/drawing/2014/main" id="{0CC56168-795B-4634-958F-F273EAF7C034}"/>
              </a:ext>
            </a:extLst>
          </p:cNvPr>
          <p:cNvSpPr txBox="1"/>
          <p:nvPr/>
        </p:nvSpPr>
        <p:spPr>
          <a:xfrm>
            <a:off x="1751205" y="538802"/>
            <a:ext cx="1742580" cy="369332"/>
          </a:xfrm>
          <a:prstGeom prst="rect">
            <a:avLst/>
          </a:prstGeom>
          <a:noFill/>
        </p:spPr>
        <p:txBody>
          <a:bodyPr wrap="square" rtlCol="0">
            <a:spAutoFit/>
          </a:bodyPr>
          <a:lstStyle/>
          <a:p>
            <a:pPr>
              <a:spcAft>
                <a:spcPts val="540"/>
              </a:spcAft>
            </a:pPr>
            <a:r>
              <a:rPr lang="sv-SE" spc="-18" dirty="0">
                <a:solidFill>
                  <a:schemeClr val="tx1">
                    <a:lumMod val="90000"/>
                    <a:lumOff val="10000"/>
                  </a:schemeClr>
                </a:solidFill>
              </a:rPr>
              <a:t>Betydelsefull</a:t>
            </a:r>
          </a:p>
        </p:txBody>
      </p:sp>
      <p:sp>
        <p:nvSpPr>
          <p:cNvPr id="4" name="textruta 3">
            <a:extLst>
              <a:ext uri="{FF2B5EF4-FFF2-40B4-BE49-F238E27FC236}">
                <a16:creationId xmlns:a16="http://schemas.microsoft.com/office/drawing/2014/main" id="{6BF38724-B4E2-4524-A863-3F1E7AA247A4}"/>
              </a:ext>
            </a:extLst>
          </p:cNvPr>
          <p:cNvSpPr txBox="1"/>
          <p:nvPr/>
        </p:nvSpPr>
        <p:spPr>
          <a:xfrm>
            <a:off x="8247209" y="5323906"/>
            <a:ext cx="1166287" cy="369332"/>
          </a:xfrm>
          <a:prstGeom prst="rect">
            <a:avLst/>
          </a:prstGeom>
          <a:noFill/>
        </p:spPr>
        <p:txBody>
          <a:bodyPr wrap="square" rtlCol="0">
            <a:spAutoFit/>
          </a:bodyPr>
          <a:lstStyle/>
          <a:p>
            <a:pPr>
              <a:spcAft>
                <a:spcPts val="540"/>
              </a:spcAft>
            </a:pPr>
            <a:r>
              <a:rPr lang="sv-SE" spc="-18" dirty="0">
                <a:solidFill>
                  <a:schemeClr val="tx1">
                    <a:lumMod val="90000"/>
                    <a:lumOff val="10000"/>
                  </a:schemeClr>
                </a:solidFill>
              </a:rPr>
              <a:t>Omtyckt</a:t>
            </a:r>
          </a:p>
        </p:txBody>
      </p:sp>
      <p:sp>
        <p:nvSpPr>
          <p:cNvPr id="11" name="textruta 10">
            <a:extLst>
              <a:ext uri="{FF2B5EF4-FFF2-40B4-BE49-F238E27FC236}">
                <a16:creationId xmlns:a16="http://schemas.microsoft.com/office/drawing/2014/main" id="{2C80CDBE-C414-4C99-8D53-DEAEBE97E6B8}"/>
              </a:ext>
            </a:extLst>
          </p:cNvPr>
          <p:cNvSpPr txBox="1"/>
          <p:nvPr/>
        </p:nvSpPr>
        <p:spPr>
          <a:xfrm>
            <a:off x="1837765" y="5400190"/>
            <a:ext cx="1322267" cy="369332"/>
          </a:xfrm>
          <a:prstGeom prst="rect">
            <a:avLst/>
          </a:prstGeom>
          <a:noFill/>
        </p:spPr>
        <p:txBody>
          <a:bodyPr wrap="square" rtlCol="0">
            <a:spAutoFit/>
          </a:bodyPr>
          <a:lstStyle/>
          <a:p>
            <a:pPr>
              <a:spcAft>
                <a:spcPts val="540"/>
              </a:spcAft>
            </a:pPr>
            <a:r>
              <a:rPr lang="sv-SE" spc="-18" dirty="0">
                <a:solidFill>
                  <a:schemeClr val="tx1">
                    <a:lumMod val="90000"/>
                    <a:lumOff val="10000"/>
                  </a:schemeClr>
                </a:solidFill>
              </a:rPr>
              <a:t>Kompetent</a:t>
            </a:r>
          </a:p>
        </p:txBody>
      </p:sp>
      <p:pic>
        <p:nvPicPr>
          <p:cNvPr id="10" name="Picture 2" descr="https://images.unsplash.com/photo-1600880292203-757bb62b4baf?ixid=MnwxMjA3fDB8MHxzZWFyY2h8NXx8Y29vcGVyYXRpb258ZW58MHx8MHx8&amp;ixlib=rb-1.2.1&amp;w=1000&amp;q=80">
            <a:extLst>
              <a:ext uri="{FF2B5EF4-FFF2-40B4-BE49-F238E27FC236}">
                <a16:creationId xmlns:a16="http://schemas.microsoft.com/office/drawing/2014/main" id="{4C4AED08-BD04-4599-9B33-D7FDBDC220F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28071" y="1007328"/>
            <a:ext cx="2460712" cy="1641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978262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F0B6B2A0-B4F9-429B-8D6D-DD98AC518D0D}"/>
              </a:ext>
            </a:extLst>
          </p:cNvPr>
          <p:cNvSpPr txBox="1"/>
          <p:nvPr/>
        </p:nvSpPr>
        <p:spPr>
          <a:xfrm>
            <a:off x="5448063" y="987472"/>
            <a:ext cx="3758035" cy="590803"/>
          </a:xfrm>
          <a:prstGeom prst="rect">
            <a:avLst/>
          </a:prstGeom>
          <a:noFill/>
        </p:spPr>
        <p:txBody>
          <a:bodyPr wrap="square" rtlCol="0">
            <a:spAutoFit/>
          </a:bodyPr>
          <a:lstStyle/>
          <a:p>
            <a:pPr>
              <a:spcAft>
                <a:spcPts val="540"/>
              </a:spcAft>
            </a:pPr>
            <a:r>
              <a:rPr lang="sv-SE" sz="3239" spc="-18" dirty="0">
                <a:solidFill>
                  <a:schemeClr val="tx1">
                    <a:lumMod val="90000"/>
                    <a:lumOff val="10000"/>
                  </a:schemeClr>
                </a:solidFill>
              </a:rPr>
              <a:t>Orolig</a:t>
            </a:r>
          </a:p>
        </p:txBody>
      </p:sp>
      <p:sp>
        <p:nvSpPr>
          <p:cNvPr id="3" name="textruta 2">
            <a:extLst>
              <a:ext uri="{FF2B5EF4-FFF2-40B4-BE49-F238E27FC236}">
                <a16:creationId xmlns:a16="http://schemas.microsoft.com/office/drawing/2014/main" id="{35590F92-3576-48BE-99E7-2ADD24B41C5F}"/>
              </a:ext>
            </a:extLst>
          </p:cNvPr>
          <p:cNvSpPr txBox="1"/>
          <p:nvPr/>
        </p:nvSpPr>
        <p:spPr>
          <a:xfrm>
            <a:off x="2300340" y="682477"/>
            <a:ext cx="1360669" cy="369332"/>
          </a:xfrm>
          <a:prstGeom prst="rect">
            <a:avLst/>
          </a:prstGeom>
          <a:noFill/>
        </p:spPr>
        <p:txBody>
          <a:bodyPr wrap="square" rtlCol="0">
            <a:spAutoFit/>
          </a:bodyPr>
          <a:lstStyle/>
          <a:p>
            <a:pPr>
              <a:spcAft>
                <a:spcPts val="540"/>
              </a:spcAft>
            </a:pPr>
            <a:r>
              <a:rPr lang="sv-SE" spc="-18" dirty="0">
                <a:solidFill>
                  <a:schemeClr val="tx1">
                    <a:lumMod val="90000"/>
                    <a:lumOff val="10000"/>
                  </a:schemeClr>
                </a:solidFill>
              </a:rPr>
              <a:t>Ignorerad</a:t>
            </a:r>
          </a:p>
        </p:txBody>
      </p:sp>
      <p:sp>
        <p:nvSpPr>
          <p:cNvPr id="4" name="textruta 3">
            <a:extLst>
              <a:ext uri="{FF2B5EF4-FFF2-40B4-BE49-F238E27FC236}">
                <a16:creationId xmlns:a16="http://schemas.microsoft.com/office/drawing/2014/main" id="{3B7D4BF7-1ACA-48DF-8BDB-A3F1695C532F}"/>
              </a:ext>
            </a:extLst>
          </p:cNvPr>
          <p:cNvSpPr txBox="1"/>
          <p:nvPr/>
        </p:nvSpPr>
        <p:spPr>
          <a:xfrm>
            <a:off x="9137738" y="3763451"/>
            <a:ext cx="986911" cy="369332"/>
          </a:xfrm>
          <a:prstGeom prst="rect">
            <a:avLst/>
          </a:prstGeom>
          <a:noFill/>
        </p:spPr>
        <p:txBody>
          <a:bodyPr wrap="square" rtlCol="0">
            <a:spAutoFit/>
          </a:bodyPr>
          <a:lstStyle/>
          <a:p>
            <a:pPr>
              <a:spcAft>
                <a:spcPts val="540"/>
              </a:spcAft>
            </a:pPr>
            <a:r>
              <a:rPr lang="sv-SE" spc="-18" dirty="0">
                <a:solidFill>
                  <a:schemeClr val="tx1">
                    <a:lumMod val="90000"/>
                    <a:lumOff val="10000"/>
                  </a:schemeClr>
                </a:solidFill>
              </a:rPr>
              <a:t>Avvisad</a:t>
            </a:r>
          </a:p>
        </p:txBody>
      </p:sp>
      <p:sp>
        <p:nvSpPr>
          <p:cNvPr id="11" name="textruta 10">
            <a:extLst>
              <a:ext uri="{FF2B5EF4-FFF2-40B4-BE49-F238E27FC236}">
                <a16:creationId xmlns:a16="http://schemas.microsoft.com/office/drawing/2014/main" id="{EDCF8988-67CC-434B-A31F-35B07E3817A8}"/>
              </a:ext>
            </a:extLst>
          </p:cNvPr>
          <p:cNvSpPr txBox="1"/>
          <p:nvPr/>
        </p:nvSpPr>
        <p:spPr>
          <a:xfrm>
            <a:off x="2300340" y="3740749"/>
            <a:ext cx="1451255" cy="369332"/>
          </a:xfrm>
          <a:prstGeom prst="rect">
            <a:avLst/>
          </a:prstGeom>
          <a:noFill/>
        </p:spPr>
        <p:txBody>
          <a:bodyPr wrap="square" rtlCol="0">
            <a:spAutoFit/>
          </a:bodyPr>
          <a:lstStyle/>
          <a:p>
            <a:pPr>
              <a:spcAft>
                <a:spcPts val="540"/>
              </a:spcAft>
            </a:pPr>
            <a:r>
              <a:rPr lang="sv-SE" spc="-18" dirty="0">
                <a:solidFill>
                  <a:schemeClr val="tx1">
                    <a:lumMod val="90000"/>
                    <a:lumOff val="10000"/>
                  </a:schemeClr>
                </a:solidFill>
              </a:rPr>
              <a:t>Inkompetent</a:t>
            </a:r>
          </a:p>
        </p:txBody>
      </p:sp>
      <p:pic>
        <p:nvPicPr>
          <p:cNvPr id="12" name="Picture 2" descr="https://media.istockphoto.com/photos/mature-asian-businesswoman-working-in-office-picture-id1314153256?b=1&amp;k=20&amp;m=1314153256&amp;s=170667a&amp;w=0&amp;h=WsgADgpTE4cdjI250ExD7I2_5nGpdhXHPvx2R3UMW7c=">
            <a:extLst>
              <a:ext uri="{FF2B5EF4-FFF2-40B4-BE49-F238E27FC236}">
                <a16:creationId xmlns:a16="http://schemas.microsoft.com/office/drawing/2014/main" id="{9E568ACA-81F3-4992-A7FC-EEBD8FF3CB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1026" y="2000830"/>
            <a:ext cx="3822827" cy="254604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media.istockphoto.com/photos/overworked-man-lying-on-laptop-picture-id910148024?b=1&amp;k=20&amp;m=910148024&amp;s=170667a&amp;w=0&amp;h=L1QIy3FOmDXato_6cnWWwNbzgerJJFNS1rtUTLPGwHs=">
            <a:extLst>
              <a:ext uri="{FF2B5EF4-FFF2-40B4-BE49-F238E27FC236}">
                <a16:creationId xmlns:a16="http://schemas.microsoft.com/office/drawing/2014/main" id="{F37EB7ED-5C56-42B7-AB60-1B5DEE3F87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1289" y="4132783"/>
            <a:ext cx="2276200" cy="16048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s://media.istockphoto.com/photos/young-worried-woman-looking-out-of-the-window-picture-id1277138645?b=1&amp;k=20&amp;m=1277138645&amp;s=170667a&amp;w=0&amp;h=CpQ99As-ADDfbtPRb3DPaFrjGl3o_Uu-U-BoTCvE960=">
            <a:extLst>
              <a:ext uri="{FF2B5EF4-FFF2-40B4-BE49-F238E27FC236}">
                <a16:creationId xmlns:a16="http://schemas.microsoft.com/office/drawing/2014/main" id="{C18CC32E-73AC-4C1B-B18D-8D54E8C4E2C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9919" y="4159315"/>
            <a:ext cx="2342551" cy="156016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s://media.istockphoto.com/photos/annoyed-teen-girl-talking-to-mother-in-coffee-shop-picture-id533343537?b=1&amp;k=20&amp;m=533343537&amp;s=170667a&amp;w=0&amp;h=sefO-H_FucMo7St-bYeaDwTRzOVkntuzh8KfbcXhNFo=">
            <a:extLst>
              <a:ext uri="{FF2B5EF4-FFF2-40B4-BE49-F238E27FC236}">
                <a16:creationId xmlns:a16="http://schemas.microsoft.com/office/drawing/2014/main" id="{048B5EE6-85B3-4502-AC38-9D70990072A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85365" y="1097566"/>
            <a:ext cx="2382124" cy="1588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317984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79504F5-A93B-4F28-9685-9E9253643EA3}"/>
              </a:ext>
            </a:extLst>
          </p:cNvPr>
          <p:cNvSpPr>
            <a:spLocks noGrp="1"/>
          </p:cNvSpPr>
          <p:nvPr>
            <p:ph type="title"/>
          </p:nvPr>
        </p:nvSpPr>
        <p:spPr/>
        <p:txBody>
          <a:bodyPr/>
          <a:lstStyle/>
          <a:p>
            <a:r>
              <a:rPr lang="sv-SE" sz="2879" dirty="0"/>
              <a:t>Grundläggande mänskliga behov</a:t>
            </a:r>
          </a:p>
        </p:txBody>
      </p:sp>
      <p:sp>
        <p:nvSpPr>
          <p:cNvPr id="3" name="Platshållare för text 2">
            <a:extLst>
              <a:ext uri="{FF2B5EF4-FFF2-40B4-BE49-F238E27FC236}">
                <a16:creationId xmlns:a16="http://schemas.microsoft.com/office/drawing/2014/main" id="{D4BF0183-B9E0-427B-8821-8E96556FFBEA}"/>
              </a:ext>
            </a:extLst>
          </p:cNvPr>
          <p:cNvSpPr>
            <a:spLocks noGrp="1"/>
          </p:cNvSpPr>
          <p:nvPr>
            <p:ph type="body" sz="quarter" idx="12"/>
          </p:nvPr>
        </p:nvSpPr>
        <p:spPr>
          <a:xfrm>
            <a:off x="872098" y="1077277"/>
            <a:ext cx="7775603" cy="4703446"/>
          </a:xfrm>
        </p:spPr>
        <p:txBody>
          <a:bodyPr/>
          <a:lstStyle/>
          <a:p>
            <a:endParaRPr lang="sv-SE" sz="1620" dirty="0"/>
          </a:p>
          <a:p>
            <a:r>
              <a:rPr lang="sv-SE" sz="1620" dirty="0"/>
              <a:t>Hur ofta har du vaknat på morgonen och tänkt…</a:t>
            </a:r>
            <a:br>
              <a:rPr lang="sv-SE" sz="1620" dirty="0"/>
            </a:br>
            <a:r>
              <a:rPr lang="sv-SE" sz="1620" dirty="0"/>
              <a:t>”Idag vill jag går till jobbet och bli ignorerad och avvisad och känna mig riktigt inkompetent”?</a:t>
            </a:r>
          </a:p>
          <a:p>
            <a:endParaRPr lang="sv-SE" sz="1620" dirty="0"/>
          </a:p>
          <a:p>
            <a:r>
              <a:rPr lang="sv-SE" sz="1620" dirty="0"/>
              <a:t>Nej, så tänker vi inte. I större eller mindre utsträckning vill vi alla känna oss betydelsefulla, kompetenta och omtyckta. Medvetet eller omedvetet.</a:t>
            </a:r>
          </a:p>
          <a:p>
            <a:endParaRPr lang="sv-SE" sz="1620" dirty="0"/>
          </a:p>
          <a:p>
            <a:r>
              <a:rPr lang="sv-SE" sz="1620" dirty="0"/>
              <a:t>Men att känna sig betydelsefull, kompetent och omtyckt är inte en självklarhet i varje team. Ofta tar vi då till beteenden och ageranden för att nå det vi strävar efter eller undvika det vi räds. Detta kan också ske medvetet, men ofta omedvetet. </a:t>
            </a:r>
          </a:p>
        </p:txBody>
      </p:sp>
      <p:pic>
        <p:nvPicPr>
          <p:cNvPr id="4" name="Picture 2" descr="https://media.istockphoto.com/photos/wooden-blocks-as-increasing-graph-bar-on-blue-background-picture-id1282820203?b=1&amp;k=20&amp;m=1282820203&amp;s=170667a&amp;w=0&amp;h=JbW_Tz0aSKjwTJmxSg_pIierMr6PdegtmHfBJbD3840=">
            <a:extLst>
              <a:ext uri="{FF2B5EF4-FFF2-40B4-BE49-F238E27FC236}">
                <a16:creationId xmlns:a16="http://schemas.microsoft.com/office/drawing/2014/main" id="{B5428283-3CE4-4419-B9CE-1A14AECD11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09204" y="251342"/>
            <a:ext cx="2475368" cy="1651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050145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theme/theme1.xml><?xml version="1.0" encoding="utf-8"?>
<a:theme xmlns:a="http://schemas.openxmlformats.org/drawingml/2006/main" name="Experio WorkLab">
  <a:themeElements>
    <a:clrScheme name="WorkLab">
      <a:dk1>
        <a:srgbClr val="000000"/>
      </a:dk1>
      <a:lt1>
        <a:srgbClr val="FFFFFF"/>
      </a:lt1>
      <a:dk2>
        <a:srgbClr val="6F6E68"/>
      </a:dk2>
      <a:lt2>
        <a:srgbClr val="E7E6E6"/>
      </a:lt2>
      <a:accent1>
        <a:srgbClr val="003A70"/>
      </a:accent1>
      <a:accent2>
        <a:srgbClr val="A3224C"/>
      </a:accent2>
      <a:accent3>
        <a:srgbClr val="008264"/>
      </a:accent3>
      <a:accent4>
        <a:srgbClr val="F9B000"/>
      </a:accent4>
      <a:accent5>
        <a:srgbClr val="005EB8"/>
      </a:accent5>
      <a:accent6>
        <a:srgbClr val="AA112C"/>
      </a:accent6>
      <a:hlink>
        <a:srgbClr val="003A70"/>
      </a:hlink>
      <a:folHlink>
        <a:srgbClr val="93328E"/>
      </a:folHlink>
    </a:clrScheme>
    <a:fontScheme name="Region Varml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8" id="{CE1BFF8E-69A9-FD4C-95EA-E9CFCBE176C2}" vid="{30DBD0DF-4DC4-E240-A214-B352FECBD052}"/>
    </a:ext>
  </a:extLst>
</a:theme>
</file>

<file path=ppt/theme/theme2.xml><?xml version="1.0" encoding="utf-8"?>
<a:theme xmlns:a="http://schemas.openxmlformats.org/drawingml/2006/main" name="Experio WorkLab rosa">
  <a:themeElements>
    <a:clrScheme name="WorkLab">
      <a:dk1>
        <a:srgbClr val="000000"/>
      </a:dk1>
      <a:lt1>
        <a:srgbClr val="FFFFFF"/>
      </a:lt1>
      <a:dk2>
        <a:srgbClr val="6F6E68"/>
      </a:dk2>
      <a:lt2>
        <a:srgbClr val="E7E6E6"/>
      </a:lt2>
      <a:accent1>
        <a:srgbClr val="003A70"/>
      </a:accent1>
      <a:accent2>
        <a:srgbClr val="A3224C"/>
      </a:accent2>
      <a:accent3>
        <a:srgbClr val="008264"/>
      </a:accent3>
      <a:accent4>
        <a:srgbClr val="F9B000"/>
      </a:accent4>
      <a:accent5>
        <a:srgbClr val="005EB8"/>
      </a:accent5>
      <a:accent6>
        <a:srgbClr val="AA112C"/>
      </a:accent6>
      <a:hlink>
        <a:srgbClr val="003A70"/>
      </a:hlink>
      <a:folHlink>
        <a:srgbClr val="93328E"/>
      </a:folHlink>
    </a:clrScheme>
    <a:fontScheme name="Region Varml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8" id="{CE1BFF8E-69A9-FD4C-95EA-E9CFCBE176C2}" vid="{94A93572-EB53-D445-B45B-8665034769BC}"/>
    </a:ext>
  </a:extLst>
</a:theme>
</file>

<file path=ppt/theme/theme3.xml><?xml version="1.0" encoding="utf-8"?>
<a:theme xmlns:a="http://schemas.openxmlformats.org/drawingml/2006/main" name="Stor rubrik">
  <a:themeElements>
    <a:clrScheme name="WorkLab">
      <a:dk1>
        <a:srgbClr val="000000"/>
      </a:dk1>
      <a:lt1>
        <a:srgbClr val="FFFFFF"/>
      </a:lt1>
      <a:dk2>
        <a:srgbClr val="6F6E68"/>
      </a:dk2>
      <a:lt2>
        <a:srgbClr val="E7E6E6"/>
      </a:lt2>
      <a:accent1>
        <a:srgbClr val="003A70"/>
      </a:accent1>
      <a:accent2>
        <a:srgbClr val="A3224C"/>
      </a:accent2>
      <a:accent3>
        <a:srgbClr val="008264"/>
      </a:accent3>
      <a:accent4>
        <a:srgbClr val="F9B000"/>
      </a:accent4>
      <a:accent5>
        <a:srgbClr val="005EB8"/>
      </a:accent5>
      <a:accent6>
        <a:srgbClr val="AA112C"/>
      </a:accent6>
      <a:hlink>
        <a:srgbClr val="003A70"/>
      </a:hlink>
      <a:folHlink>
        <a:srgbClr val="93328E"/>
      </a:folHlink>
    </a:clrScheme>
    <a:fontScheme name="Region Varml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8" id="{CE1BFF8E-69A9-FD4C-95EA-E9CFCBE176C2}" vid="{4509BDA7-3C82-8E42-A518-F6019015F5C9}"/>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2D42E92613CB8429FC98AAD1A55087C" ma:contentTypeVersion="13" ma:contentTypeDescription="Skapa ett nytt dokument." ma:contentTypeScope="" ma:versionID="02f2c976a5e698246e6d193519756286">
  <xsd:schema xmlns:xsd="http://www.w3.org/2001/XMLSchema" xmlns:xs="http://www.w3.org/2001/XMLSchema" xmlns:p="http://schemas.microsoft.com/office/2006/metadata/properties" xmlns:ns2="06274a6b-5529-4521-9124-3261c9fcb768" xmlns:ns3="b402d971-795a-4d56-beac-40c48ae5cd13" targetNamespace="http://schemas.microsoft.com/office/2006/metadata/properties" ma:root="true" ma:fieldsID="74f7ffd1c7ba40337595f7b5e2682517" ns2:_="" ns3:_="">
    <xsd:import namespace="06274a6b-5529-4521-9124-3261c9fcb768"/>
    <xsd:import namespace="b402d971-795a-4d56-beac-40c48ae5cd1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274a6b-5529-4521-9124-3261c9fcb7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402d971-795a-4d56-beac-40c48ae5cd13" elementFormDefault="qualified">
    <xsd:import namespace="http://schemas.microsoft.com/office/2006/documentManagement/types"/>
    <xsd:import namespace="http://schemas.microsoft.com/office/infopath/2007/PartnerControls"/>
    <xsd:element name="SharedWithUsers" ma:index="16"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000E936-7326-4372-8EB0-DDF5C97CBD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6274a6b-5529-4521-9124-3261c9fcb768"/>
    <ds:schemaRef ds:uri="b402d971-795a-4d56-beac-40c48ae5cd1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26080F0-E749-4A72-A8F4-E601E15A4B53}">
  <ds:schemaRefs>
    <ds:schemaRef ds:uri="http://schemas.microsoft.com/sharepoint/v3/contenttype/forms"/>
  </ds:schemaRefs>
</ds:datastoreItem>
</file>

<file path=customXml/itemProps3.xml><?xml version="1.0" encoding="utf-8"?>
<ds:datastoreItem xmlns:ds="http://schemas.openxmlformats.org/officeDocument/2006/customXml" ds:itemID="{1C859DC0-4BEB-4196-8F43-F863C4E01686}">
  <ds:schemaRefs>
    <ds:schemaRef ds:uri="http://purl.org/dc/terms/"/>
    <ds:schemaRef ds:uri="b402d971-795a-4d56-beac-40c48ae5cd13"/>
    <ds:schemaRef ds:uri="http://purl.org/dc/dcmitype/"/>
    <ds:schemaRef ds:uri="http://purl.org/dc/elements/1.1/"/>
    <ds:schemaRef ds:uri="http://schemas.openxmlformats.org/package/2006/metadata/core-properties"/>
    <ds:schemaRef ds:uri="http://www.w3.org/XML/1998/namespace"/>
    <ds:schemaRef ds:uri="http://schemas.microsoft.com/office/2006/metadata/properties"/>
    <ds:schemaRef ds:uri="http://schemas.microsoft.com/office/2006/documentManagement/types"/>
    <ds:schemaRef ds:uri="http://schemas.microsoft.com/office/infopath/2007/PartnerControls"/>
    <ds:schemaRef ds:uri="06274a6b-5529-4521-9124-3261c9fcb768"/>
  </ds:schemaRefs>
</ds:datastoreItem>
</file>

<file path=docProps/app.xml><?xml version="1.0" encoding="utf-8"?>
<Properties xmlns="http://schemas.openxmlformats.org/officeDocument/2006/extended-properties" xmlns:vt="http://schemas.openxmlformats.org/officeDocument/2006/docPropsVTypes">
  <Template>Experio_Worklab_forsakringskassan</Template>
  <TotalTime>75</TotalTime>
  <Words>1457</Words>
  <Application>Microsoft Office PowerPoint</Application>
  <PresentationFormat>Bredbild</PresentationFormat>
  <Paragraphs>142</Paragraphs>
  <Slides>21</Slides>
  <Notes>7</Notes>
  <HiddenSlides>0</HiddenSlides>
  <MMClips>0</MMClips>
  <ScaleCrop>false</ScaleCrop>
  <HeadingPairs>
    <vt:vector size="6" baseType="variant">
      <vt:variant>
        <vt:lpstr>Använt teckensnitt</vt:lpstr>
      </vt:variant>
      <vt:variant>
        <vt:i4>4</vt:i4>
      </vt:variant>
      <vt:variant>
        <vt:lpstr>Tema</vt:lpstr>
      </vt:variant>
      <vt:variant>
        <vt:i4>3</vt:i4>
      </vt:variant>
      <vt:variant>
        <vt:lpstr>Bildrubriker</vt:lpstr>
      </vt:variant>
      <vt:variant>
        <vt:i4>21</vt:i4>
      </vt:variant>
    </vt:vector>
  </HeadingPairs>
  <TitlesOfParts>
    <vt:vector size="28" baseType="lpstr">
      <vt:lpstr>Arial</vt:lpstr>
      <vt:lpstr>Calibri</vt:lpstr>
      <vt:lpstr>Courier New</vt:lpstr>
      <vt:lpstr>Times New Roman</vt:lpstr>
      <vt:lpstr>Experio WorkLab</vt:lpstr>
      <vt:lpstr>Experio WorkLab rosa</vt:lpstr>
      <vt:lpstr>Stor rubrik</vt:lpstr>
      <vt:lpstr>Psykologisk trygghet</vt:lpstr>
      <vt:lpstr>PowerPoint-presentation</vt:lpstr>
      <vt:lpstr>Grundläggande mänskliga behov</vt:lpstr>
      <vt:lpstr>PowerPoint-presentation</vt:lpstr>
      <vt:lpstr>PowerPoint-presentation</vt:lpstr>
      <vt:lpstr>PowerPoint-presentation</vt:lpstr>
      <vt:lpstr>PowerPoint-presentation</vt:lpstr>
      <vt:lpstr>PowerPoint-presentation</vt:lpstr>
      <vt:lpstr>Grundläggande mänskliga behov</vt:lpstr>
      <vt:lpstr>PowerPoint-presentation</vt:lpstr>
      <vt:lpstr>PowerPoint-presentation</vt:lpstr>
      <vt:lpstr>PowerPoint-presentation</vt:lpstr>
      <vt:lpstr>Psykologisk trygghet</vt:lpstr>
      <vt:lpstr>PowerPoint-presentation</vt:lpstr>
      <vt:lpstr>Psykologisk trygghet</vt:lpstr>
      <vt:lpstr>Psykologisk trygghet</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Psykologisk trygghet</dc:title>
  <dc:creator>Alenfelt Ulrika (4510)</dc:creator>
  <cp:lastModifiedBy>Alenfelt Ulrika (4510)</cp:lastModifiedBy>
  <cp:revision>14</cp:revision>
  <dcterms:created xsi:type="dcterms:W3CDTF">2021-11-19T10:13:56Z</dcterms:created>
  <dcterms:modified xsi:type="dcterms:W3CDTF">2022-03-29T14:10:36Z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0x010100B2D42E92613CB8429FC98AAD1A55087C</vt:lpwstr>
  </property>
</Properties>
</file>