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781" r:id="rId2"/>
    <p:sldId id="303" r:id="rId3"/>
    <p:sldId id="784" r:id="rId4"/>
    <p:sldId id="783" r:id="rId5"/>
    <p:sldId id="354" r:id="rId6"/>
    <p:sldId id="341" r:id="rId7"/>
    <p:sldId id="779" r:id="rId8"/>
    <p:sldId id="344" r:id="rId9"/>
    <p:sldId id="345" r:id="rId10"/>
    <p:sldId id="352" r:id="rId11"/>
    <p:sldId id="750" r:id="rId12"/>
    <p:sldId id="776" r:id="rId13"/>
    <p:sldId id="782" r:id="rId14"/>
    <p:sldId id="780" r:id="rId15"/>
    <p:sldId id="259" r:id="rId16"/>
    <p:sldId id="785"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6CAE"/>
    <a:srgbClr val="548C5B"/>
    <a:srgbClr val="669E40"/>
    <a:srgbClr val="2E76B8"/>
    <a:srgbClr val="2A6CA8"/>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FE2A976-19DF-4366-8684-2750429EF1E0}" v="54" dt="2025-12-11T15:18:58.1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3901" autoAdjust="0"/>
  </p:normalViewPr>
  <p:slideViewPr>
    <p:cSldViewPr snapToGrid="0">
      <p:cViewPr>
        <p:scale>
          <a:sx n="140" d="100"/>
          <a:sy n="140" d="100"/>
        </p:scale>
        <p:origin x="-672" y="-10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Selberg" userId="302986ff-010e-4016-9fd1-b8756fb37e68" providerId="ADAL" clId="{7D0DC785-08F5-4A33-86E3-3D99AE73D0EC}"/>
    <pc:docChg chg="undo redo custSel addSld delSld modSld sldOrd modMainMaster">
      <pc:chgData name="Anna Selberg" userId="302986ff-010e-4016-9fd1-b8756fb37e68" providerId="ADAL" clId="{7D0DC785-08F5-4A33-86E3-3D99AE73D0EC}" dt="2025-12-11T15:48:25.667" v="1046" actId="1076"/>
      <pc:docMkLst>
        <pc:docMk/>
      </pc:docMkLst>
      <pc:sldChg chg="addSp delSp modSp mod">
        <pc:chgData name="Anna Selberg" userId="302986ff-010e-4016-9fd1-b8756fb37e68" providerId="ADAL" clId="{7D0DC785-08F5-4A33-86E3-3D99AE73D0EC}" dt="2025-12-11T15:33:37.623" v="1009" actId="1076"/>
        <pc:sldMkLst>
          <pc:docMk/>
          <pc:sldMk cId="3908654317" sldId="259"/>
        </pc:sldMkLst>
        <pc:spChg chg="add del mod">
          <ac:chgData name="Anna Selberg" userId="302986ff-010e-4016-9fd1-b8756fb37e68" providerId="ADAL" clId="{7D0DC785-08F5-4A33-86E3-3D99AE73D0EC}" dt="2025-12-11T14:58:30.819" v="867" actId="478"/>
          <ac:spMkLst>
            <pc:docMk/>
            <pc:sldMk cId="3908654317" sldId="259"/>
            <ac:spMk id="2" creationId="{0CDC5BBF-9F94-5B18-932A-4D4F29F8C752}"/>
          </ac:spMkLst>
        </pc:spChg>
        <pc:spChg chg="del">
          <ac:chgData name="Anna Selberg" userId="302986ff-010e-4016-9fd1-b8756fb37e68" providerId="ADAL" clId="{7D0DC785-08F5-4A33-86E3-3D99AE73D0EC}" dt="2025-12-11T09:58:52.752" v="571" actId="478"/>
          <ac:spMkLst>
            <pc:docMk/>
            <pc:sldMk cId="3908654317" sldId="259"/>
            <ac:spMk id="3" creationId="{153D1965-A079-4D30-B572-9BE3E0FA224E}"/>
          </ac:spMkLst>
        </pc:spChg>
        <pc:spChg chg="add del mod">
          <ac:chgData name="Anna Selberg" userId="302986ff-010e-4016-9fd1-b8756fb37e68" providerId="ADAL" clId="{7D0DC785-08F5-4A33-86E3-3D99AE73D0EC}" dt="2025-12-11T14:58:30.819" v="867" actId="478"/>
          <ac:spMkLst>
            <pc:docMk/>
            <pc:sldMk cId="3908654317" sldId="259"/>
            <ac:spMk id="3" creationId="{7269F95B-FA24-D66F-E202-5DA49CEF578F}"/>
          </ac:spMkLst>
        </pc:spChg>
        <pc:spChg chg="del">
          <ac:chgData name="Anna Selberg" userId="302986ff-010e-4016-9fd1-b8756fb37e68" providerId="ADAL" clId="{7D0DC785-08F5-4A33-86E3-3D99AE73D0EC}" dt="2025-12-11T09:58:52.752" v="571" actId="478"/>
          <ac:spMkLst>
            <pc:docMk/>
            <pc:sldMk cId="3908654317" sldId="259"/>
            <ac:spMk id="4" creationId="{D8D44313-19DB-469D-A940-576A9044CA79}"/>
          </ac:spMkLst>
        </pc:spChg>
        <pc:spChg chg="mod topLvl">
          <ac:chgData name="Anna Selberg" userId="302986ff-010e-4016-9fd1-b8756fb37e68" providerId="ADAL" clId="{7D0DC785-08F5-4A33-86E3-3D99AE73D0EC}" dt="2025-12-11T15:06:01.090" v="910" actId="165"/>
          <ac:spMkLst>
            <pc:docMk/>
            <pc:sldMk cId="3908654317" sldId="259"/>
            <ac:spMk id="5" creationId="{2CFD9545-3C44-E3FF-4010-79509D2A56CD}"/>
          </ac:spMkLst>
        </pc:spChg>
        <pc:spChg chg="mod topLvl">
          <ac:chgData name="Anna Selberg" userId="302986ff-010e-4016-9fd1-b8756fb37e68" providerId="ADAL" clId="{7D0DC785-08F5-4A33-86E3-3D99AE73D0EC}" dt="2025-12-11T15:33:37.623" v="1009" actId="1076"/>
          <ac:spMkLst>
            <pc:docMk/>
            <pc:sldMk cId="3908654317" sldId="259"/>
            <ac:spMk id="6" creationId="{2F3FD4D3-6D13-CAEA-1A07-EBFD377CEC60}"/>
          </ac:spMkLst>
        </pc:spChg>
        <pc:spChg chg="mod">
          <ac:chgData name="Anna Selberg" userId="302986ff-010e-4016-9fd1-b8756fb37e68" providerId="ADAL" clId="{7D0DC785-08F5-4A33-86E3-3D99AE73D0EC}" dt="2025-12-11T15:04:36.480" v="907" actId="1076"/>
          <ac:spMkLst>
            <pc:docMk/>
            <pc:sldMk cId="3908654317" sldId="259"/>
            <ac:spMk id="8" creationId="{BE553E1C-0D26-4F2F-AD99-13B8CBDF9759}"/>
          </ac:spMkLst>
        </pc:spChg>
        <pc:spChg chg="add del mod">
          <ac:chgData name="Anna Selberg" userId="302986ff-010e-4016-9fd1-b8756fb37e68" providerId="ADAL" clId="{7D0DC785-08F5-4A33-86E3-3D99AE73D0EC}" dt="2025-12-11T12:49:25.152" v="680" actId="478"/>
          <ac:spMkLst>
            <pc:docMk/>
            <pc:sldMk cId="3908654317" sldId="259"/>
            <ac:spMk id="10" creationId="{04D7F735-21BE-30E3-8789-630F32ED0B26}"/>
          </ac:spMkLst>
        </pc:spChg>
        <pc:spChg chg="add del mod">
          <ac:chgData name="Anna Selberg" userId="302986ff-010e-4016-9fd1-b8756fb37e68" providerId="ADAL" clId="{7D0DC785-08F5-4A33-86E3-3D99AE73D0EC}" dt="2025-12-11T12:53:49.245" v="713" actId="478"/>
          <ac:spMkLst>
            <pc:docMk/>
            <pc:sldMk cId="3908654317" sldId="259"/>
            <ac:spMk id="12" creationId="{3C0DBACB-0BC5-B595-A038-46271FEF71EE}"/>
          </ac:spMkLst>
        </pc:spChg>
        <pc:spChg chg="mod topLvl">
          <ac:chgData name="Anna Selberg" userId="302986ff-010e-4016-9fd1-b8756fb37e68" providerId="ADAL" clId="{7D0DC785-08F5-4A33-86E3-3D99AE73D0EC}" dt="2025-12-11T15:07:28.103" v="940" actId="14100"/>
          <ac:spMkLst>
            <pc:docMk/>
            <pc:sldMk cId="3908654317" sldId="259"/>
            <ac:spMk id="14" creationId="{753CDCDF-3665-8DF7-EC93-570FC2A143FF}"/>
          </ac:spMkLst>
        </pc:spChg>
        <pc:spChg chg="mod topLvl">
          <ac:chgData name="Anna Selberg" userId="302986ff-010e-4016-9fd1-b8756fb37e68" providerId="ADAL" clId="{7D0DC785-08F5-4A33-86E3-3D99AE73D0EC}" dt="2025-12-11T15:06:01.090" v="910" actId="165"/>
          <ac:spMkLst>
            <pc:docMk/>
            <pc:sldMk cId="3908654317" sldId="259"/>
            <ac:spMk id="15" creationId="{9E3C2311-0639-6755-C9F5-FFEBAA2077AA}"/>
          </ac:spMkLst>
        </pc:spChg>
        <pc:spChg chg="mod topLvl">
          <ac:chgData name="Anna Selberg" userId="302986ff-010e-4016-9fd1-b8756fb37e68" providerId="ADAL" clId="{7D0DC785-08F5-4A33-86E3-3D99AE73D0EC}" dt="2025-12-11T15:06:30.857" v="934" actId="1076"/>
          <ac:spMkLst>
            <pc:docMk/>
            <pc:sldMk cId="3908654317" sldId="259"/>
            <ac:spMk id="16" creationId="{81B4F869-727B-BBCA-1B00-49979045F856}"/>
          </ac:spMkLst>
        </pc:spChg>
        <pc:spChg chg="mod topLvl">
          <ac:chgData name="Anna Selberg" userId="302986ff-010e-4016-9fd1-b8756fb37e68" providerId="ADAL" clId="{7D0DC785-08F5-4A33-86E3-3D99AE73D0EC}" dt="2025-12-11T15:06:16.606" v="933" actId="1038"/>
          <ac:spMkLst>
            <pc:docMk/>
            <pc:sldMk cId="3908654317" sldId="259"/>
            <ac:spMk id="17" creationId="{859B7C75-B6C0-B384-0F5F-D489BD04E591}"/>
          </ac:spMkLst>
        </pc:spChg>
        <pc:spChg chg="mod">
          <ac:chgData name="Anna Selberg" userId="302986ff-010e-4016-9fd1-b8756fb37e68" providerId="ADAL" clId="{7D0DC785-08F5-4A33-86E3-3D99AE73D0EC}" dt="2025-12-11T15:06:50.334" v="935" actId="1076"/>
          <ac:spMkLst>
            <pc:docMk/>
            <pc:sldMk cId="3908654317" sldId="259"/>
            <ac:spMk id="18" creationId="{FA48EF77-68BA-B17F-D113-08F0D551B132}"/>
          </ac:spMkLst>
        </pc:spChg>
        <pc:spChg chg="mod topLvl">
          <ac:chgData name="Anna Selberg" userId="302986ff-010e-4016-9fd1-b8756fb37e68" providerId="ADAL" clId="{7D0DC785-08F5-4A33-86E3-3D99AE73D0EC}" dt="2025-12-11T15:06:59.889" v="936" actId="1076"/>
          <ac:spMkLst>
            <pc:docMk/>
            <pc:sldMk cId="3908654317" sldId="259"/>
            <ac:spMk id="19" creationId="{F98F7208-01BD-694E-FDBF-5F6FE9C66DDC}"/>
          </ac:spMkLst>
        </pc:spChg>
        <pc:spChg chg="mod topLvl">
          <ac:chgData name="Anna Selberg" userId="302986ff-010e-4016-9fd1-b8756fb37e68" providerId="ADAL" clId="{7D0DC785-08F5-4A33-86E3-3D99AE73D0EC}" dt="2025-12-11T15:07:11.866" v="937" actId="1076"/>
          <ac:spMkLst>
            <pc:docMk/>
            <pc:sldMk cId="3908654317" sldId="259"/>
            <ac:spMk id="20" creationId="{64F17646-8B90-4B97-1336-E4DCA315EFF8}"/>
          </ac:spMkLst>
        </pc:spChg>
        <pc:spChg chg="mod topLvl">
          <ac:chgData name="Anna Selberg" userId="302986ff-010e-4016-9fd1-b8756fb37e68" providerId="ADAL" clId="{7D0DC785-08F5-4A33-86E3-3D99AE73D0EC}" dt="2025-12-11T15:07:18.364" v="938" actId="1076"/>
          <ac:spMkLst>
            <pc:docMk/>
            <pc:sldMk cId="3908654317" sldId="259"/>
            <ac:spMk id="21" creationId="{5F5234F0-73A1-9783-88B9-93E9A1908640}"/>
          </ac:spMkLst>
        </pc:spChg>
        <pc:spChg chg="mod topLvl">
          <ac:chgData name="Anna Selberg" userId="302986ff-010e-4016-9fd1-b8756fb37e68" providerId="ADAL" clId="{7D0DC785-08F5-4A33-86E3-3D99AE73D0EC}" dt="2025-12-11T15:06:01.090" v="910" actId="165"/>
          <ac:spMkLst>
            <pc:docMk/>
            <pc:sldMk cId="3908654317" sldId="259"/>
            <ac:spMk id="22" creationId="{9E422DD8-C17B-C217-4449-5C2429AAB0AD}"/>
          </ac:spMkLst>
        </pc:spChg>
        <pc:spChg chg="mod">
          <ac:chgData name="Anna Selberg" userId="302986ff-010e-4016-9fd1-b8756fb37e68" providerId="ADAL" clId="{7D0DC785-08F5-4A33-86E3-3D99AE73D0EC}" dt="2025-12-11T15:08:32.782" v="948" actId="1076"/>
          <ac:spMkLst>
            <pc:docMk/>
            <pc:sldMk cId="3908654317" sldId="259"/>
            <ac:spMk id="24" creationId="{485B6C2E-29E5-9E3A-F2C4-BE265A2C7A93}"/>
          </ac:spMkLst>
        </pc:spChg>
        <pc:spChg chg="add mod">
          <ac:chgData name="Anna Selberg" userId="302986ff-010e-4016-9fd1-b8756fb37e68" providerId="ADAL" clId="{7D0DC785-08F5-4A33-86E3-3D99AE73D0EC}" dt="2025-12-11T15:05:30.436" v="909" actId="1076"/>
          <ac:spMkLst>
            <pc:docMk/>
            <pc:sldMk cId="3908654317" sldId="259"/>
            <ac:spMk id="26" creationId="{D8BE7628-E4B0-C55F-B3C3-7D913464E39F}"/>
          </ac:spMkLst>
        </pc:spChg>
        <pc:grpChg chg="mod">
          <ac:chgData name="Anna Selberg" userId="302986ff-010e-4016-9fd1-b8756fb37e68" providerId="ADAL" clId="{7D0DC785-08F5-4A33-86E3-3D99AE73D0EC}" dt="2025-12-11T15:02:21.258" v="888" actId="14100"/>
          <ac:grpSpMkLst>
            <pc:docMk/>
            <pc:sldMk cId="3908654317" sldId="259"/>
            <ac:grpSpMk id="4" creationId="{068DB488-680A-706E-D8FF-217FF31102F2}"/>
          </ac:grpSpMkLst>
        </pc:grpChg>
        <pc:picChg chg="del">
          <ac:chgData name="Anna Selberg" userId="302986ff-010e-4016-9fd1-b8756fb37e68" providerId="ADAL" clId="{7D0DC785-08F5-4A33-86E3-3D99AE73D0EC}" dt="2025-12-11T09:58:55.886" v="572" actId="478"/>
          <ac:picMkLst>
            <pc:docMk/>
            <pc:sldMk cId="3908654317" sldId="259"/>
            <ac:picMk id="2" creationId="{D0616C48-8CF1-414D-BAAE-60A6E0DC87D8}"/>
          </ac:picMkLst>
        </pc:picChg>
        <pc:picChg chg="del">
          <ac:chgData name="Anna Selberg" userId="302986ff-010e-4016-9fd1-b8756fb37e68" providerId="ADAL" clId="{7D0DC785-08F5-4A33-86E3-3D99AE73D0EC}" dt="2025-12-11T09:58:29.303" v="567" actId="478"/>
          <ac:picMkLst>
            <pc:docMk/>
            <pc:sldMk cId="3908654317" sldId="259"/>
            <ac:picMk id="5" creationId="{6194ED4A-5530-5A74-6C8A-9EAC6E55D716}"/>
          </ac:picMkLst>
        </pc:picChg>
        <pc:picChg chg="add mod">
          <ac:chgData name="Anna Selberg" userId="302986ff-010e-4016-9fd1-b8756fb37e68" providerId="ADAL" clId="{7D0DC785-08F5-4A33-86E3-3D99AE73D0EC}" dt="2025-12-11T15:08:06.004" v="946" actId="1038"/>
          <ac:picMkLst>
            <pc:docMk/>
            <pc:sldMk cId="3908654317" sldId="259"/>
            <ac:picMk id="7" creationId="{415329AA-4729-2317-6D1E-F05C024062DC}"/>
          </ac:picMkLst>
        </pc:picChg>
        <pc:picChg chg="add del mod ord">
          <ac:chgData name="Anna Selberg" userId="302986ff-010e-4016-9fd1-b8756fb37e68" providerId="ADAL" clId="{7D0DC785-08F5-4A33-86E3-3D99AE73D0EC}" dt="2025-12-11T14:58:30.819" v="867" actId="478"/>
          <ac:picMkLst>
            <pc:docMk/>
            <pc:sldMk cId="3908654317" sldId="259"/>
            <ac:picMk id="9" creationId="{4A7B631F-10BF-50ED-2009-E5C124B95C56}"/>
          </ac:picMkLst>
        </pc:picChg>
        <pc:picChg chg="del mod">
          <ac:chgData name="Anna Selberg" userId="302986ff-010e-4016-9fd1-b8756fb37e68" providerId="ADAL" clId="{7D0DC785-08F5-4A33-86E3-3D99AE73D0EC}" dt="2025-12-11T09:58:11.354" v="563" actId="478"/>
          <ac:picMkLst>
            <pc:docMk/>
            <pc:sldMk cId="3908654317" sldId="259"/>
            <ac:picMk id="11" creationId="{F77D490A-A520-6A6D-D98C-81ED1B655C45}"/>
          </ac:picMkLst>
        </pc:picChg>
        <pc:picChg chg="add mod">
          <ac:chgData name="Anna Selberg" userId="302986ff-010e-4016-9fd1-b8756fb37e68" providerId="ADAL" clId="{7D0DC785-08F5-4A33-86E3-3D99AE73D0EC}" dt="2025-12-11T15:01:28.303" v="884" actId="1038"/>
          <ac:picMkLst>
            <pc:docMk/>
            <pc:sldMk cId="3908654317" sldId="259"/>
            <ac:picMk id="25" creationId="{B2585632-EEBC-1A29-4F59-91FF79C1D01C}"/>
          </ac:picMkLst>
        </pc:picChg>
      </pc:sldChg>
      <pc:sldChg chg="del">
        <pc:chgData name="Anna Selberg" userId="302986ff-010e-4016-9fd1-b8756fb37e68" providerId="ADAL" clId="{7D0DC785-08F5-4A33-86E3-3D99AE73D0EC}" dt="2025-12-11T09:43:02.033" v="476" actId="47"/>
        <pc:sldMkLst>
          <pc:docMk/>
          <pc:sldMk cId="2091671758" sldId="261"/>
        </pc:sldMkLst>
      </pc:sldChg>
      <pc:sldChg chg="addSp delSp modSp del mod">
        <pc:chgData name="Anna Selberg" userId="302986ff-010e-4016-9fd1-b8756fb37e68" providerId="ADAL" clId="{7D0DC785-08F5-4A33-86E3-3D99AE73D0EC}" dt="2025-12-11T15:19:01.489" v="979" actId="47"/>
        <pc:sldMkLst>
          <pc:docMk/>
          <pc:sldMk cId="3576437541" sldId="295"/>
        </pc:sldMkLst>
        <pc:spChg chg="del mod">
          <ac:chgData name="Anna Selberg" userId="302986ff-010e-4016-9fd1-b8756fb37e68" providerId="ADAL" clId="{7D0DC785-08F5-4A33-86E3-3D99AE73D0EC}" dt="2025-12-11T15:18:55.227" v="976" actId="21"/>
          <ac:spMkLst>
            <pc:docMk/>
            <pc:sldMk cId="3576437541" sldId="295"/>
            <ac:spMk id="2" creationId="{00000000-0000-0000-0000-000000000000}"/>
          </ac:spMkLst>
        </pc:spChg>
        <pc:spChg chg="del mod">
          <ac:chgData name="Anna Selberg" userId="302986ff-010e-4016-9fd1-b8756fb37e68" providerId="ADAL" clId="{7D0DC785-08F5-4A33-86E3-3D99AE73D0EC}" dt="2025-12-11T15:18:55.227" v="976" actId="21"/>
          <ac:spMkLst>
            <pc:docMk/>
            <pc:sldMk cId="3576437541" sldId="295"/>
            <ac:spMk id="4" creationId="{00000000-0000-0000-0000-000000000000}"/>
          </ac:spMkLst>
        </pc:spChg>
        <pc:spChg chg="add mod">
          <ac:chgData name="Anna Selberg" userId="302986ff-010e-4016-9fd1-b8756fb37e68" providerId="ADAL" clId="{7D0DC785-08F5-4A33-86E3-3D99AE73D0EC}" dt="2025-12-11T15:18:55.227" v="976" actId="21"/>
          <ac:spMkLst>
            <pc:docMk/>
            <pc:sldMk cId="3576437541" sldId="295"/>
            <ac:spMk id="5" creationId="{AE295CF5-18F8-CBAA-C11A-5D4071CBECDE}"/>
          </ac:spMkLst>
        </pc:spChg>
        <pc:spChg chg="add mod">
          <ac:chgData name="Anna Selberg" userId="302986ff-010e-4016-9fd1-b8756fb37e68" providerId="ADAL" clId="{7D0DC785-08F5-4A33-86E3-3D99AE73D0EC}" dt="2025-12-11T15:18:55.227" v="976" actId="21"/>
          <ac:spMkLst>
            <pc:docMk/>
            <pc:sldMk cId="3576437541" sldId="295"/>
            <ac:spMk id="7" creationId="{3A10FA50-3DF8-D72F-B94C-F4DDE1AF121D}"/>
          </ac:spMkLst>
        </pc:spChg>
        <pc:picChg chg="del">
          <ac:chgData name="Anna Selberg" userId="302986ff-010e-4016-9fd1-b8756fb37e68" providerId="ADAL" clId="{7D0DC785-08F5-4A33-86E3-3D99AE73D0EC}" dt="2025-12-11T09:08:22.856" v="57" actId="478"/>
          <ac:picMkLst>
            <pc:docMk/>
            <pc:sldMk cId="3576437541" sldId="295"/>
            <ac:picMk id="3" creationId="{7997E1DF-1196-418B-2E35-A3478520762A}"/>
          </ac:picMkLst>
        </pc:picChg>
      </pc:sldChg>
      <pc:sldChg chg="addSp delSp modSp mod">
        <pc:chgData name="Anna Selberg" userId="302986ff-010e-4016-9fd1-b8756fb37e68" providerId="ADAL" clId="{7D0DC785-08F5-4A33-86E3-3D99AE73D0EC}" dt="2025-12-11T15:19:22.772" v="981" actId="478"/>
        <pc:sldMkLst>
          <pc:docMk/>
          <pc:sldMk cId="3735466722" sldId="303"/>
        </pc:sldMkLst>
        <pc:spChg chg="del mod">
          <ac:chgData name="Anna Selberg" userId="302986ff-010e-4016-9fd1-b8756fb37e68" providerId="ADAL" clId="{7D0DC785-08F5-4A33-86E3-3D99AE73D0EC}" dt="2025-12-11T15:18:47.817" v="975" actId="478"/>
          <ac:spMkLst>
            <pc:docMk/>
            <pc:sldMk cId="3735466722" sldId="303"/>
            <ac:spMk id="2" creationId="{00000000-0000-0000-0000-000000000000}"/>
          </ac:spMkLst>
        </pc:spChg>
        <pc:spChg chg="del mod">
          <ac:chgData name="Anna Selberg" userId="302986ff-010e-4016-9fd1-b8756fb37e68" providerId="ADAL" clId="{7D0DC785-08F5-4A33-86E3-3D99AE73D0EC}" dt="2025-12-11T15:18:47.817" v="975" actId="478"/>
          <ac:spMkLst>
            <pc:docMk/>
            <pc:sldMk cId="3735466722" sldId="303"/>
            <ac:spMk id="3" creationId="{00000000-0000-0000-0000-000000000000}"/>
          </ac:spMkLst>
        </pc:spChg>
        <pc:spChg chg="add del mod">
          <ac:chgData name="Anna Selberg" userId="302986ff-010e-4016-9fd1-b8756fb37e68" providerId="ADAL" clId="{7D0DC785-08F5-4A33-86E3-3D99AE73D0EC}" dt="2025-12-11T15:19:19.239" v="980" actId="478"/>
          <ac:spMkLst>
            <pc:docMk/>
            <pc:sldMk cId="3735466722" sldId="303"/>
            <ac:spMk id="4" creationId="{9B8B608C-2A8E-6D87-C3EB-899047D4D2A0}"/>
          </ac:spMkLst>
        </pc:spChg>
        <pc:spChg chg="add del mod">
          <ac:chgData name="Anna Selberg" userId="302986ff-010e-4016-9fd1-b8756fb37e68" providerId="ADAL" clId="{7D0DC785-08F5-4A33-86E3-3D99AE73D0EC}" dt="2025-12-11T15:19:22.772" v="981" actId="478"/>
          <ac:spMkLst>
            <pc:docMk/>
            <pc:sldMk cId="3735466722" sldId="303"/>
            <ac:spMk id="5" creationId="{6DE4EDAE-B2EB-F0CB-CB0E-1942A32D8B4E}"/>
          </ac:spMkLst>
        </pc:spChg>
        <pc:spChg chg="add mod">
          <ac:chgData name="Anna Selberg" userId="302986ff-010e-4016-9fd1-b8756fb37e68" providerId="ADAL" clId="{7D0DC785-08F5-4A33-86E3-3D99AE73D0EC}" dt="2025-12-11T15:18:58.215" v="978" actId="27636"/>
          <ac:spMkLst>
            <pc:docMk/>
            <pc:sldMk cId="3735466722" sldId="303"/>
            <ac:spMk id="6" creationId="{00000000-0000-0000-0000-000000000000}"/>
          </ac:spMkLst>
        </pc:spChg>
        <pc:spChg chg="add mod">
          <ac:chgData name="Anna Selberg" userId="302986ff-010e-4016-9fd1-b8756fb37e68" providerId="ADAL" clId="{7D0DC785-08F5-4A33-86E3-3D99AE73D0EC}" dt="2025-12-11T15:18:58.154" v="977"/>
          <ac:spMkLst>
            <pc:docMk/>
            <pc:sldMk cId="3735466722" sldId="303"/>
            <ac:spMk id="7" creationId="{00000000-0000-0000-0000-000000000000}"/>
          </ac:spMkLst>
        </pc:spChg>
        <pc:picChg chg="del">
          <ac:chgData name="Anna Selberg" userId="302986ff-010e-4016-9fd1-b8756fb37e68" providerId="ADAL" clId="{7D0DC785-08F5-4A33-86E3-3D99AE73D0EC}" dt="2025-12-11T09:27:21.633" v="276" actId="478"/>
          <ac:picMkLst>
            <pc:docMk/>
            <pc:sldMk cId="3735466722" sldId="303"/>
            <ac:picMk id="4" creationId="{18163FC5-CF45-6534-2478-AB205B2BB6C8}"/>
          </ac:picMkLst>
        </pc:picChg>
        <pc:picChg chg="del mod">
          <ac:chgData name="Anna Selberg" userId="302986ff-010e-4016-9fd1-b8756fb37e68" providerId="ADAL" clId="{7D0DC785-08F5-4A33-86E3-3D99AE73D0EC}" dt="2025-12-11T15:18:47.817" v="975" actId="478"/>
          <ac:picMkLst>
            <pc:docMk/>
            <pc:sldMk cId="3735466722" sldId="303"/>
            <ac:picMk id="1026" creationId="{00000000-0000-0000-0000-000000000000}"/>
          </ac:picMkLst>
        </pc:picChg>
      </pc:sldChg>
      <pc:sldChg chg="addSp delSp modSp mod">
        <pc:chgData name="Anna Selberg" userId="302986ff-010e-4016-9fd1-b8756fb37e68" providerId="ADAL" clId="{7D0DC785-08F5-4A33-86E3-3D99AE73D0EC}" dt="2025-12-11T15:48:25.667" v="1046" actId="1076"/>
        <pc:sldMkLst>
          <pc:docMk/>
          <pc:sldMk cId="3930635521" sldId="341"/>
        </pc:sldMkLst>
        <pc:spChg chg="add del mod">
          <ac:chgData name="Anna Selberg" userId="302986ff-010e-4016-9fd1-b8756fb37e68" providerId="ADAL" clId="{7D0DC785-08F5-4A33-86E3-3D99AE73D0EC}" dt="2025-12-11T15:48:25.667" v="1046" actId="1076"/>
          <ac:spMkLst>
            <pc:docMk/>
            <pc:sldMk cId="3930635521" sldId="341"/>
            <ac:spMk id="2" creationId="{2C17215E-E57B-C887-FED1-574914CA6E5D}"/>
          </ac:spMkLst>
        </pc:spChg>
        <pc:spChg chg="add del">
          <ac:chgData name="Anna Selberg" userId="302986ff-010e-4016-9fd1-b8756fb37e68" providerId="ADAL" clId="{7D0DC785-08F5-4A33-86E3-3D99AE73D0EC}" dt="2025-12-11T15:14:26.885" v="962" actId="478"/>
          <ac:spMkLst>
            <pc:docMk/>
            <pc:sldMk cId="3930635521" sldId="341"/>
            <ac:spMk id="4" creationId="{00000000-0000-0000-0000-000000000000}"/>
          </ac:spMkLst>
        </pc:spChg>
        <pc:spChg chg="add del mod">
          <ac:chgData name="Anna Selberg" userId="302986ff-010e-4016-9fd1-b8756fb37e68" providerId="ADAL" clId="{7D0DC785-08F5-4A33-86E3-3D99AE73D0EC}" dt="2025-12-11T15:14:20.427" v="961" actId="21"/>
          <ac:spMkLst>
            <pc:docMk/>
            <pc:sldMk cId="3930635521" sldId="341"/>
            <ac:spMk id="5" creationId="{B48C8034-4D2D-2E94-AB23-2B9BA177D63F}"/>
          </ac:spMkLst>
        </pc:spChg>
        <pc:spChg chg="del mod">
          <ac:chgData name="Anna Selberg" userId="302986ff-010e-4016-9fd1-b8756fb37e68" providerId="ADAL" clId="{7D0DC785-08F5-4A33-86E3-3D99AE73D0EC}" dt="2025-12-11T09:29:39.699" v="293" actId="478"/>
          <ac:spMkLst>
            <pc:docMk/>
            <pc:sldMk cId="3930635521" sldId="341"/>
            <ac:spMk id="8" creationId="{00000000-0000-0000-0000-000000000000}"/>
          </ac:spMkLst>
        </pc:spChg>
        <pc:spChg chg="add del mod">
          <ac:chgData name="Anna Selberg" userId="302986ff-010e-4016-9fd1-b8756fb37e68" providerId="ADAL" clId="{7D0DC785-08F5-4A33-86E3-3D99AE73D0EC}" dt="2025-12-11T15:14:20.427" v="961" actId="21"/>
          <ac:spMkLst>
            <pc:docMk/>
            <pc:sldMk cId="3930635521" sldId="341"/>
            <ac:spMk id="9" creationId="{00000000-0000-0000-0000-000000000000}"/>
          </ac:spMkLst>
        </pc:spChg>
        <pc:picChg chg="del">
          <ac:chgData name="Anna Selberg" userId="302986ff-010e-4016-9fd1-b8756fb37e68" providerId="ADAL" clId="{7D0DC785-08F5-4A33-86E3-3D99AE73D0EC}" dt="2025-12-11T09:12:46.912" v="97" actId="478"/>
          <ac:picMkLst>
            <pc:docMk/>
            <pc:sldMk cId="3930635521" sldId="341"/>
            <ac:picMk id="3" creationId="{C1B2D8D8-CAB9-D75F-5128-2BFF2A0CB126}"/>
          </ac:picMkLst>
        </pc:picChg>
        <pc:picChg chg="add del mod ord">
          <ac:chgData name="Anna Selberg" userId="302986ff-010e-4016-9fd1-b8756fb37e68" providerId="ADAL" clId="{7D0DC785-08F5-4A33-86E3-3D99AE73D0EC}" dt="2025-12-11T15:14:20.427" v="961" actId="21"/>
          <ac:picMkLst>
            <pc:docMk/>
            <pc:sldMk cId="3930635521" sldId="341"/>
            <ac:picMk id="12" creationId="{2C89312B-5832-40C9-8F48-D43538D70F16}"/>
          </ac:picMkLst>
        </pc:picChg>
        <pc:picChg chg="add del">
          <ac:chgData name="Anna Selberg" userId="302986ff-010e-4016-9fd1-b8756fb37e68" providerId="ADAL" clId="{7D0DC785-08F5-4A33-86E3-3D99AE73D0EC}" dt="2025-12-11T15:14:20.427" v="961" actId="21"/>
          <ac:picMkLst>
            <pc:docMk/>
            <pc:sldMk cId="3930635521" sldId="341"/>
            <ac:picMk id="15" creationId="{789DBC50-0F58-48FB-8CE4-730FAA2094DA}"/>
          </ac:picMkLst>
        </pc:picChg>
      </pc:sldChg>
      <pc:sldChg chg="addSp delSp modSp mod">
        <pc:chgData name="Anna Selberg" userId="302986ff-010e-4016-9fd1-b8756fb37e68" providerId="ADAL" clId="{7D0DC785-08F5-4A33-86E3-3D99AE73D0EC}" dt="2025-12-11T09:32:42.742" v="315" actId="478"/>
        <pc:sldMkLst>
          <pc:docMk/>
          <pc:sldMk cId="3923101936" sldId="344"/>
        </pc:sldMkLst>
        <pc:spChg chg="mod">
          <ac:chgData name="Anna Selberg" userId="302986ff-010e-4016-9fd1-b8756fb37e68" providerId="ADAL" clId="{7D0DC785-08F5-4A33-86E3-3D99AE73D0EC}" dt="2025-12-11T09:30:23.189" v="299" actId="20577"/>
          <ac:spMkLst>
            <pc:docMk/>
            <pc:sldMk cId="3923101936" sldId="344"/>
            <ac:spMk id="2" creationId="{331D037C-3208-4ED5-913E-C920B7A335FF}"/>
          </ac:spMkLst>
        </pc:spChg>
        <pc:spChg chg="add mod">
          <ac:chgData name="Anna Selberg" userId="302986ff-010e-4016-9fd1-b8756fb37e68" providerId="ADAL" clId="{7D0DC785-08F5-4A33-86E3-3D99AE73D0EC}" dt="2025-12-11T09:32:35.276" v="312"/>
          <ac:spMkLst>
            <pc:docMk/>
            <pc:sldMk cId="3923101936" sldId="344"/>
            <ac:spMk id="3" creationId="{344D357B-3E56-28CC-E8CA-90FFDEC03586}"/>
          </ac:spMkLst>
        </pc:spChg>
        <pc:spChg chg="del">
          <ac:chgData name="Anna Selberg" userId="302986ff-010e-4016-9fd1-b8756fb37e68" providerId="ADAL" clId="{7D0DC785-08F5-4A33-86E3-3D99AE73D0EC}" dt="2025-12-11T09:32:38.092" v="313" actId="478"/>
          <ac:spMkLst>
            <pc:docMk/>
            <pc:sldMk cId="3923101936" sldId="344"/>
            <ac:spMk id="7" creationId="{2ADE3881-D401-48BD-9D34-CCD39CD66799}"/>
          </ac:spMkLst>
        </pc:spChg>
        <pc:spChg chg="add del mod">
          <ac:chgData name="Anna Selberg" userId="302986ff-010e-4016-9fd1-b8756fb37e68" providerId="ADAL" clId="{7D0DC785-08F5-4A33-86E3-3D99AE73D0EC}" dt="2025-12-11T09:32:42.742" v="315" actId="478"/>
          <ac:spMkLst>
            <pc:docMk/>
            <pc:sldMk cId="3923101936" sldId="344"/>
            <ac:spMk id="8" creationId="{342862AD-1E71-14ED-C0D7-A2EF138EAEB3}"/>
          </ac:spMkLst>
        </pc:spChg>
        <pc:spChg chg="add mod">
          <ac:chgData name="Anna Selberg" userId="302986ff-010e-4016-9fd1-b8756fb37e68" providerId="ADAL" clId="{7D0DC785-08F5-4A33-86E3-3D99AE73D0EC}" dt="2025-12-11T09:32:39.892" v="314"/>
          <ac:spMkLst>
            <pc:docMk/>
            <pc:sldMk cId="3923101936" sldId="344"/>
            <ac:spMk id="9" creationId="{5BCE20E7-7600-4CD7-FA57-6C6356FF37CB}"/>
          </ac:spMkLst>
        </pc:spChg>
        <pc:picChg chg="del">
          <ac:chgData name="Anna Selberg" userId="302986ff-010e-4016-9fd1-b8756fb37e68" providerId="ADAL" clId="{7D0DC785-08F5-4A33-86E3-3D99AE73D0EC}" dt="2025-12-11T09:25:41.288" v="268" actId="478"/>
          <ac:picMkLst>
            <pc:docMk/>
            <pc:sldMk cId="3923101936" sldId="344"/>
            <ac:picMk id="4" creationId="{C9F0E24B-75CB-64ED-D40E-98F4CFC8464B}"/>
          </ac:picMkLst>
        </pc:picChg>
      </pc:sldChg>
      <pc:sldChg chg="delSp modSp mod">
        <pc:chgData name="Anna Selberg" userId="302986ff-010e-4016-9fd1-b8756fb37e68" providerId="ADAL" clId="{7D0DC785-08F5-4A33-86E3-3D99AE73D0EC}" dt="2025-12-11T09:31:36.615" v="306" actId="20577"/>
        <pc:sldMkLst>
          <pc:docMk/>
          <pc:sldMk cId="1379147101" sldId="345"/>
        </pc:sldMkLst>
        <pc:spChg chg="mod">
          <ac:chgData name="Anna Selberg" userId="302986ff-010e-4016-9fd1-b8756fb37e68" providerId="ADAL" clId="{7D0DC785-08F5-4A33-86E3-3D99AE73D0EC}" dt="2025-12-11T09:31:36.615" v="306" actId="20577"/>
          <ac:spMkLst>
            <pc:docMk/>
            <pc:sldMk cId="1379147101" sldId="345"/>
            <ac:spMk id="2" creationId="{331D037C-3208-4ED5-913E-C920B7A335FF}"/>
          </ac:spMkLst>
        </pc:spChg>
        <pc:picChg chg="del">
          <ac:chgData name="Anna Selberg" userId="302986ff-010e-4016-9fd1-b8756fb37e68" providerId="ADAL" clId="{7D0DC785-08F5-4A33-86E3-3D99AE73D0EC}" dt="2025-12-11T09:25:45.142" v="269" actId="478"/>
          <ac:picMkLst>
            <pc:docMk/>
            <pc:sldMk cId="1379147101" sldId="345"/>
            <ac:picMk id="4" creationId="{B5E143BF-B39D-2A2C-BA67-3F9A8BFED4FE}"/>
          </ac:picMkLst>
        </pc:picChg>
      </pc:sldChg>
      <pc:sldChg chg="addSp delSp modSp del mod">
        <pc:chgData name="Anna Selberg" userId="302986ff-010e-4016-9fd1-b8756fb37e68" providerId="ADAL" clId="{7D0DC785-08F5-4A33-86E3-3D99AE73D0EC}" dt="2025-12-11T14:57:34.943" v="866" actId="47"/>
        <pc:sldMkLst>
          <pc:docMk/>
          <pc:sldMk cId="608985131" sldId="351"/>
        </pc:sldMkLst>
        <pc:spChg chg="mod">
          <ac:chgData name="Anna Selberg" userId="302986ff-010e-4016-9fd1-b8756fb37e68" providerId="ADAL" clId="{7D0DC785-08F5-4A33-86E3-3D99AE73D0EC}" dt="2025-12-11T14:51:31.052" v="797" actId="1076"/>
          <ac:spMkLst>
            <pc:docMk/>
            <pc:sldMk cId="608985131" sldId="351"/>
            <ac:spMk id="2" creationId="{0C1C10CF-0BB8-55C9-02A2-88A7EF3585D7}"/>
          </ac:spMkLst>
        </pc:spChg>
        <pc:spChg chg="add del mod topLvl">
          <ac:chgData name="Anna Selberg" userId="302986ff-010e-4016-9fd1-b8756fb37e68" providerId="ADAL" clId="{7D0DC785-08F5-4A33-86E3-3D99AE73D0EC}" dt="2025-12-11T14:54:08.091" v="813" actId="21"/>
          <ac:spMkLst>
            <pc:docMk/>
            <pc:sldMk cId="608985131" sldId="351"/>
            <ac:spMk id="3" creationId="{6512CBD3-FF75-AE89-DA0A-8CED49112E5E}"/>
          </ac:spMkLst>
        </pc:spChg>
        <pc:spChg chg="add del mod topLvl">
          <ac:chgData name="Anna Selberg" userId="302986ff-010e-4016-9fd1-b8756fb37e68" providerId="ADAL" clId="{7D0DC785-08F5-4A33-86E3-3D99AE73D0EC}" dt="2025-12-11T14:54:08.091" v="813" actId="21"/>
          <ac:spMkLst>
            <pc:docMk/>
            <pc:sldMk cId="608985131" sldId="351"/>
            <ac:spMk id="8" creationId="{700EE455-14A0-CB18-968A-935880D65B68}"/>
          </ac:spMkLst>
        </pc:spChg>
        <pc:spChg chg="add del mod topLvl">
          <ac:chgData name="Anna Selberg" userId="302986ff-010e-4016-9fd1-b8756fb37e68" providerId="ADAL" clId="{7D0DC785-08F5-4A33-86E3-3D99AE73D0EC}" dt="2025-12-11T14:54:08.091" v="813" actId="21"/>
          <ac:spMkLst>
            <pc:docMk/>
            <pc:sldMk cId="608985131" sldId="351"/>
            <ac:spMk id="9" creationId="{9C9AB4D3-31EF-2EE0-647D-0CD800BAB710}"/>
          </ac:spMkLst>
        </pc:spChg>
        <pc:spChg chg="add del mod topLvl">
          <ac:chgData name="Anna Selberg" userId="302986ff-010e-4016-9fd1-b8756fb37e68" providerId="ADAL" clId="{7D0DC785-08F5-4A33-86E3-3D99AE73D0EC}" dt="2025-12-11T14:54:08.091" v="813" actId="21"/>
          <ac:spMkLst>
            <pc:docMk/>
            <pc:sldMk cId="608985131" sldId="351"/>
            <ac:spMk id="10" creationId="{F5366BDE-E53B-4410-40BC-7134E4CAB4B6}"/>
          </ac:spMkLst>
        </pc:spChg>
        <pc:spChg chg="mod">
          <ac:chgData name="Anna Selberg" userId="302986ff-010e-4016-9fd1-b8756fb37e68" providerId="ADAL" clId="{7D0DC785-08F5-4A33-86E3-3D99AE73D0EC}" dt="2025-12-11T14:51:26.559" v="795" actId="1036"/>
          <ac:spMkLst>
            <pc:docMk/>
            <pc:sldMk cId="608985131" sldId="351"/>
            <ac:spMk id="11" creationId="{D2654BBC-25B8-9965-6A25-3AF81AC6DBD7}"/>
          </ac:spMkLst>
        </pc:spChg>
        <pc:spChg chg="mod">
          <ac:chgData name="Anna Selberg" userId="302986ff-010e-4016-9fd1-b8756fb37e68" providerId="ADAL" clId="{7D0DC785-08F5-4A33-86E3-3D99AE73D0EC}" dt="2025-12-11T14:51:26.559" v="795" actId="1036"/>
          <ac:spMkLst>
            <pc:docMk/>
            <pc:sldMk cId="608985131" sldId="351"/>
            <ac:spMk id="12" creationId="{E27FD3D5-AA55-CDCB-1DC2-7E45EB357CCA}"/>
          </ac:spMkLst>
        </pc:spChg>
        <pc:spChg chg="del mod">
          <ac:chgData name="Anna Selberg" userId="302986ff-010e-4016-9fd1-b8756fb37e68" providerId="ADAL" clId="{7D0DC785-08F5-4A33-86E3-3D99AE73D0EC}" dt="2025-12-11T14:54:08.091" v="813" actId="21"/>
          <ac:spMkLst>
            <pc:docMk/>
            <pc:sldMk cId="608985131" sldId="351"/>
            <ac:spMk id="13" creationId="{5355F8DD-8ED8-E0D9-E259-73B68AB243F9}"/>
          </ac:spMkLst>
        </pc:spChg>
        <pc:spChg chg="add del mod topLvl">
          <ac:chgData name="Anna Selberg" userId="302986ff-010e-4016-9fd1-b8756fb37e68" providerId="ADAL" clId="{7D0DC785-08F5-4A33-86E3-3D99AE73D0EC}" dt="2025-12-11T14:54:08.091" v="813" actId="21"/>
          <ac:spMkLst>
            <pc:docMk/>
            <pc:sldMk cId="608985131" sldId="351"/>
            <ac:spMk id="14" creationId="{0325E175-93BD-78B8-D9CB-D346B54B4F17}"/>
          </ac:spMkLst>
        </pc:spChg>
        <pc:spChg chg="add del mod topLvl">
          <ac:chgData name="Anna Selberg" userId="302986ff-010e-4016-9fd1-b8756fb37e68" providerId="ADAL" clId="{7D0DC785-08F5-4A33-86E3-3D99AE73D0EC}" dt="2025-12-11T14:54:08.091" v="813" actId="21"/>
          <ac:spMkLst>
            <pc:docMk/>
            <pc:sldMk cId="608985131" sldId="351"/>
            <ac:spMk id="15" creationId="{D6EF395B-204F-5D2A-84FD-BDF5F1163E3B}"/>
          </ac:spMkLst>
        </pc:spChg>
        <pc:spChg chg="mod">
          <ac:chgData name="Anna Selberg" userId="302986ff-010e-4016-9fd1-b8756fb37e68" providerId="ADAL" clId="{7D0DC785-08F5-4A33-86E3-3D99AE73D0EC}" dt="2025-12-11T14:53:06.201" v="808" actId="1076"/>
          <ac:spMkLst>
            <pc:docMk/>
            <pc:sldMk cId="608985131" sldId="351"/>
            <ac:spMk id="16" creationId="{4FEEB907-217D-DBB3-DAEA-019B8AFC18AA}"/>
          </ac:spMkLst>
        </pc:spChg>
        <pc:spChg chg="add del mod topLvl">
          <ac:chgData name="Anna Selberg" userId="302986ff-010e-4016-9fd1-b8756fb37e68" providerId="ADAL" clId="{7D0DC785-08F5-4A33-86E3-3D99AE73D0EC}" dt="2025-12-11T14:54:08.091" v="813" actId="21"/>
          <ac:spMkLst>
            <pc:docMk/>
            <pc:sldMk cId="608985131" sldId="351"/>
            <ac:spMk id="17" creationId="{F8BDD99D-2921-852D-F714-2C789F4CC496}"/>
          </ac:spMkLst>
        </pc:spChg>
        <pc:spChg chg="add del mod topLvl">
          <ac:chgData name="Anna Selberg" userId="302986ff-010e-4016-9fd1-b8756fb37e68" providerId="ADAL" clId="{7D0DC785-08F5-4A33-86E3-3D99AE73D0EC}" dt="2025-12-11T14:54:08.091" v="813" actId="21"/>
          <ac:spMkLst>
            <pc:docMk/>
            <pc:sldMk cId="608985131" sldId="351"/>
            <ac:spMk id="18" creationId="{95B538B0-0236-4C11-979F-AC8074D639F1}"/>
          </ac:spMkLst>
        </pc:spChg>
        <pc:spChg chg="mod">
          <ac:chgData name="Anna Selberg" userId="302986ff-010e-4016-9fd1-b8756fb37e68" providerId="ADAL" clId="{7D0DC785-08F5-4A33-86E3-3D99AE73D0EC}" dt="2025-12-11T14:48:00.978" v="775" actId="1076"/>
          <ac:spMkLst>
            <pc:docMk/>
            <pc:sldMk cId="608985131" sldId="351"/>
            <ac:spMk id="19" creationId="{70DC8A15-DC1B-3D1F-4D12-D13045753B6F}"/>
          </ac:spMkLst>
        </pc:spChg>
        <pc:spChg chg="mod">
          <ac:chgData name="Anna Selberg" userId="302986ff-010e-4016-9fd1-b8756fb37e68" providerId="ADAL" clId="{7D0DC785-08F5-4A33-86E3-3D99AE73D0EC}" dt="2025-12-11T14:49:03.838" v="780" actId="1076"/>
          <ac:spMkLst>
            <pc:docMk/>
            <pc:sldMk cId="608985131" sldId="351"/>
            <ac:spMk id="21" creationId="{70261A3F-41C6-F63D-C758-B159BCFAB7D3}"/>
          </ac:spMkLst>
        </pc:spChg>
        <pc:spChg chg="mod">
          <ac:chgData name="Anna Selberg" userId="302986ff-010e-4016-9fd1-b8756fb37e68" providerId="ADAL" clId="{7D0DC785-08F5-4A33-86E3-3D99AE73D0EC}" dt="2025-12-11T14:49:42.908" v="782" actId="165"/>
          <ac:spMkLst>
            <pc:docMk/>
            <pc:sldMk cId="608985131" sldId="351"/>
            <ac:spMk id="22" creationId="{B7A7EDBC-AB0E-2C93-C119-654B07D6BF23}"/>
          </ac:spMkLst>
        </pc:spChg>
        <pc:spChg chg="add del mod topLvl">
          <ac:chgData name="Anna Selberg" userId="302986ff-010e-4016-9fd1-b8756fb37e68" providerId="ADAL" clId="{7D0DC785-08F5-4A33-86E3-3D99AE73D0EC}" dt="2025-12-11T14:54:08.091" v="813" actId="21"/>
          <ac:spMkLst>
            <pc:docMk/>
            <pc:sldMk cId="608985131" sldId="351"/>
            <ac:spMk id="25" creationId="{03136116-BEA7-60BD-F4AF-F528BBFCC973}"/>
          </ac:spMkLst>
        </pc:spChg>
        <pc:spChg chg="del">
          <ac:chgData name="Anna Selberg" userId="302986ff-010e-4016-9fd1-b8756fb37e68" providerId="ADAL" clId="{7D0DC785-08F5-4A33-86E3-3D99AE73D0EC}" dt="2025-12-11T14:46:15.723" v="758" actId="478"/>
          <ac:spMkLst>
            <pc:docMk/>
            <pc:sldMk cId="608985131" sldId="351"/>
            <ac:spMk id="26" creationId="{69D97C5C-77EB-4151-87B8-5BE878BD85FF}"/>
          </ac:spMkLst>
        </pc:spChg>
        <pc:spChg chg="del mod">
          <ac:chgData name="Anna Selberg" userId="302986ff-010e-4016-9fd1-b8756fb37e68" providerId="ADAL" clId="{7D0DC785-08F5-4A33-86E3-3D99AE73D0EC}" dt="2025-12-11T14:45:51.569" v="754" actId="478"/>
          <ac:spMkLst>
            <pc:docMk/>
            <pc:sldMk cId="608985131" sldId="351"/>
            <ac:spMk id="48" creationId="{A9886E4E-F535-20FB-D01F-04C52219AC56}"/>
          </ac:spMkLst>
        </pc:spChg>
        <pc:spChg chg="del mod">
          <ac:chgData name="Anna Selberg" userId="302986ff-010e-4016-9fd1-b8756fb37e68" providerId="ADAL" clId="{7D0DC785-08F5-4A33-86E3-3D99AE73D0EC}" dt="2025-12-11T14:45:53.657" v="755" actId="478"/>
          <ac:spMkLst>
            <pc:docMk/>
            <pc:sldMk cId="608985131" sldId="351"/>
            <ac:spMk id="49" creationId="{6693927F-8449-28D2-7C62-0EA90093F89B}"/>
          </ac:spMkLst>
        </pc:spChg>
        <pc:grpChg chg="mod">
          <ac:chgData name="Anna Selberg" userId="302986ff-010e-4016-9fd1-b8756fb37e68" providerId="ADAL" clId="{7D0DC785-08F5-4A33-86E3-3D99AE73D0EC}" dt="2025-12-11T14:46:30.924" v="761" actId="1076"/>
          <ac:grpSpMkLst>
            <pc:docMk/>
            <pc:sldMk cId="608985131" sldId="351"/>
            <ac:grpSpMk id="27" creationId="{A8E7AB01-701B-A65A-DEBD-1BF23FAC3639}"/>
          </ac:grpSpMkLst>
        </pc:grpChg>
        <pc:picChg chg="del">
          <ac:chgData name="Anna Selberg" userId="302986ff-010e-4016-9fd1-b8756fb37e68" providerId="ADAL" clId="{7D0DC785-08F5-4A33-86E3-3D99AE73D0EC}" dt="2025-12-11T09:27:14.448" v="275" actId="478"/>
          <ac:picMkLst>
            <pc:docMk/>
            <pc:sldMk cId="608985131" sldId="351"/>
            <ac:picMk id="2" creationId="{4CCADF1E-CE6B-C6BD-A00D-B0B897240410}"/>
          </ac:picMkLst>
        </pc:picChg>
        <pc:picChg chg="del mod">
          <ac:chgData name="Anna Selberg" userId="302986ff-010e-4016-9fd1-b8756fb37e68" providerId="ADAL" clId="{7D0DC785-08F5-4A33-86E3-3D99AE73D0EC}" dt="2025-12-11T14:45:48.812" v="753" actId="478"/>
          <ac:picMkLst>
            <pc:docMk/>
            <pc:sldMk cId="608985131" sldId="351"/>
            <ac:picMk id="41" creationId="{4A557D16-FE3E-20CB-5E58-1BA76D16B10A}"/>
          </ac:picMkLst>
        </pc:picChg>
      </pc:sldChg>
      <pc:sldChg chg="delSp modSp mod">
        <pc:chgData name="Anna Selberg" userId="302986ff-010e-4016-9fd1-b8756fb37e68" providerId="ADAL" clId="{7D0DC785-08F5-4A33-86E3-3D99AE73D0EC}" dt="2025-12-11T09:32:10.829" v="310" actId="20577"/>
        <pc:sldMkLst>
          <pc:docMk/>
          <pc:sldMk cId="3558019871" sldId="352"/>
        </pc:sldMkLst>
        <pc:spChg chg="mod">
          <ac:chgData name="Anna Selberg" userId="302986ff-010e-4016-9fd1-b8756fb37e68" providerId="ADAL" clId="{7D0DC785-08F5-4A33-86E3-3D99AE73D0EC}" dt="2025-12-11T09:32:10.829" v="310" actId="20577"/>
          <ac:spMkLst>
            <pc:docMk/>
            <pc:sldMk cId="3558019871" sldId="352"/>
            <ac:spMk id="2" creationId="{331D037C-3208-4ED5-913E-C920B7A335FF}"/>
          </ac:spMkLst>
        </pc:spChg>
        <pc:picChg chg="del">
          <ac:chgData name="Anna Selberg" userId="302986ff-010e-4016-9fd1-b8756fb37e68" providerId="ADAL" clId="{7D0DC785-08F5-4A33-86E3-3D99AE73D0EC}" dt="2025-12-11T09:25:49.170" v="270" actId="478"/>
          <ac:picMkLst>
            <pc:docMk/>
            <pc:sldMk cId="3558019871" sldId="352"/>
            <ac:picMk id="4" creationId="{CE3C658E-E96C-E8F8-116C-AA34E48AF019}"/>
          </ac:picMkLst>
        </pc:picChg>
      </pc:sldChg>
      <pc:sldChg chg="delSp modSp mod">
        <pc:chgData name="Anna Selberg" userId="302986ff-010e-4016-9fd1-b8756fb37e68" providerId="ADAL" clId="{7D0DC785-08F5-4A33-86E3-3D99AE73D0EC}" dt="2025-12-11T15:12:10.457" v="951" actId="478"/>
        <pc:sldMkLst>
          <pc:docMk/>
          <pc:sldMk cId="208220804" sldId="354"/>
        </pc:sldMkLst>
        <pc:spChg chg="mod">
          <ac:chgData name="Anna Selberg" userId="302986ff-010e-4016-9fd1-b8756fb37e68" providerId="ADAL" clId="{7D0DC785-08F5-4A33-86E3-3D99AE73D0EC}" dt="2025-12-11T09:05:06.162" v="4" actId="1076"/>
          <ac:spMkLst>
            <pc:docMk/>
            <pc:sldMk cId="208220804" sldId="354"/>
            <ac:spMk id="7" creationId="{2ADE3881-D401-48BD-9D34-CCD39CD66799}"/>
          </ac:spMkLst>
        </pc:spChg>
        <pc:picChg chg="del mod">
          <ac:chgData name="Anna Selberg" userId="302986ff-010e-4016-9fd1-b8756fb37e68" providerId="ADAL" clId="{7D0DC785-08F5-4A33-86E3-3D99AE73D0EC}" dt="2025-12-11T15:12:10.457" v="951" actId="478"/>
          <ac:picMkLst>
            <pc:docMk/>
            <pc:sldMk cId="208220804" sldId="354"/>
            <ac:picMk id="3" creationId="{4D334141-9463-619C-26D8-C631273FDCBA}"/>
          </ac:picMkLst>
        </pc:picChg>
      </pc:sldChg>
      <pc:sldChg chg="addSp delSp modSp mod">
        <pc:chgData name="Anna Selberg" userId="302986ff-010e-4016-9fd1-b8756fb37e68" providerId="ADAL" clId="{7D0DC785-08F5-4A33-86E3-3D99AE73D0EC}" dt="2025-12-11T09:46:00.407" v="485" actId="1076"/>
        <pc:sldMkLst>
          <pc:docMk/>
          <pc:sldMk cId="675729465" sldId="750"/>
        </pc:sldMkLst>
        <pc:spChg chg="mod">
          <ac:chgData name="Anna Selberg" userId="302986ff-010e-4016-9fd1-b8756fb37e68" providerId="ADAL" clId="{7D0DC785-08F5-4A33-86E3-3D99AE73D0EC}" dt="2025-12-11T09:41:05.290" v="430" actId="20577"/>
          <ac:spMkLst>
            <pc:docMk/>
            <pc:sldMk cId="675729465" sldId="750"/>
            <ac:spMk id="2" creationId="{74564D01-ED52-42D9-843C-383F031A03CF}"/>
          </ac:spMkLst>
        </pc:spChg>
        <pc:spChg chg="mod">
          <ac:chgData name="Anna Selberg" userId="302986ff-010e-4016-9fd1-b8756fb37e68" providerId="ADAL" clId="{7D0DC785-08F5-4A33-86E3-3D99AE73D0EC}" dt="2025-12-11T09:46:00.407" v="485" actId="1076"/>
          <ac:spMkLst>
            <pc:docMk/>
            <pc:sldMk cId="675729465" sldId="750"/>
            <ac:spMk id="3" creationId="{EFB36F5E-96B0-4AD4-9352-9B86A0B08714}"/>
          </ac:spMkLst>
        </pc:spChg>
        <pc:spChg chg="add del mod">
          <ac:chgData name="Anna Selberg" userId="302986ff-010e-4016-9fd1-b8756fb37e68" providerId="ADAL" clId="{7D0DC785-08F5-4A33-86E3-3D99AE73D0EC}" dt="2025-12-11T09:40:44.941" v="429" actId="478"/>
          <ac:spMkLst>
            <pc:docMk/>
            <pc:sldMk cId="675729465" sldId="750"/>
            <ac:spMk id="4" creationId="{450FC763-4D29-4E8A-2756-30679D20D7D0}"/>
          </ac:spMkLst>
        </pc:spChg>
        <pc:picChg chg="del">
          <ac:chgData name="Anna Selberg" userId="302986ff-010e-4016-9fd1-b8756fb37e68" providerId="ADAL" clId="{7D0DC785-08F5-4A33-86E3-3D99AE73D0EC}" dt="2025-12-11T09:25:52.519" v="271" actId="478"/>
          <ac:picMkLst>
            <pc:docMk/>
            <pc:sldMk cId="675729465" sldId="750"/>
            <ac:picMk id="5" creationId="{5BE56908-0DBB-B78E-3564-E01DD04732EC}"/>
          </ac:picMkLst>
        </pc:picChg>
      </pc:sldChg>
      <pc:sldChg chg="addSp delSp modSp mod">
        <pc:chgData name="Anna Selberg" userId="302986ff-010e-4016-9fd1-b8756fb37e68" providerId="ADAL" clId="{7D0DC785-08F5-4A33-86E3-3D99AE73D0EC}" dt="2025-12-11T15:22:05.245" v="982" actId="20577"/>
        <pc:sldMkLst>
          <pc:docMk/>
          <pc:sldMk cId="2386531183" sldId="776"/>
        </pc:sldMkLst>
        <pc:spChg chg="add del mod">
          <ac:chgData name="Anna Selberg" userId="302986ff-010e-4016-9fd1-b8756fb37e68" providerId="ADAL" clId="{7D0DC785-08F5-4A33-86E3-3D99AE73D0EC}" dt="2025-12-11T09:38:11.200" v="380" actId="478"/>
          <ac:spMkLst>
            <pc:docMk/>
            <pc:sldMk cId="2386531183" sldId="776"/>
            <ac:spMk id="6" creationId="{BAB9F32B-8EBD-85A2-ED05-B9A78CB02F9A}"/>
          </ac:spMkLst>
        </pc:spChg>
        <pc:spChg chg="add del mod">
          <ac:chgData name="Anna Selberg" userId="302986ff-010e-4016-9fd1-b8756fb37e68" providerId="ADAL" clId="{7D0DC785-08F5-4A33-86E3-3D99AE73D0EC}" dt="2025-12-11T09:46:14.704" v="486" actId="255"/>
          <ac:spMkLst>
            <pc:docMk/>
            <pc:sldMk cId="2386531183" sldId="776"/>
            <ac:spMk id="7" creationId="{2ADE3881-D401-48BD-9D34-CCD39CD66799}"/>
          </ac:spMkLst>
        </pc:spChg>
        <pc:spChg chg="add mod">
          <ac:chgData name="Anna Selberg" userId="302986ff-010e-4016-9fd1-b8756fb37e68" providerId="ADAL" clId="{7D0DC785-08F5-4A33-86E3-3D99AE73D0EC}" dt="2025-12-11T15:22:05.245" v="982" actId="20577"/>
          <ac:spMkLst>
            <pc:docMk/>
            <pc:sldMk cId="2386531183" sldId="776"/>
            <ac:spMk id="8" creationId="{AE26DFF2-9A77-FEC0-F1E6-C25988DDA2CE}"/>
          </ac:spMkLst>
        </pc:spChg>
        <pc:picChg chg="del">
          <ac:chgData name="Anna Selberg" userId="302986ff-010e-4016-9fd1-b8756fb37e68" providerId="ADAL" clId="{7D0DC785-08F5-4A33-86E3-3D99AE73D0EC}" dt="2025-12-11T09:25:57.253" v="272" actId="478"/>
          <ac:picMkLst>
            <pc:docMk/>
            <pc:sldMk cId="2386531183" sldId="776"/>
            <ac:picMk id="2" creationId="{B93BE5CA-5DC3-C7B5-5DD7-E6BA9411720A}"/>
          </ac:picMkLst>
        </pc:picChg>
        <pc:picChg chg="add mod">
          <ac:chgData name="Anna Selberg" userId="302986ff-010e-4016-9fd1-b8756fb37e68" providerId="ADAL" clId="{7D0DC785-08F5-4A33-86E3-3D99AE73D0EC}" dt="2025-12-11T09:06:33.929" v="28"/>
          <ac:picMkLst>
            <pc:docMk/>
            <pc:sldMk cId="2386531183" sldId="776"/>
            <ac:picMk id="3" creationId="{69A6A491-22A6-80B8-AF08-115ADF1540BE}"/>
          </ac:picMkLst>
        </pc:picChg>
        <pc:picChg chg="del mod">
          <ac:chgData name="Anna Selberg" userId="302986ff-010e-4016-9fd1-b8756fb37e68" providerId="ADAL" clId="{7D0DC785-08F5-4A33-86E3-3D99AE73D0EC}" dt="2025-12-11T09:06:32.813" v="27" actId="478"/>
          <ac:picMkLst>
            <pc:docMk/>
            <pc:sldMk cId="2386531183" sldId="776"/>
            <ac:picMk id="4" creationId="{BF621CF3-DAB1-40B2-A183-01844D4714F7}"/>
          </ac:picMkLst>
        </pc:picChg>
      </pc:sldChg>
      <pc:sldChg chg="addSp delSp modSp mod">
        <pc:chgData name="Anna Selberg" userId="302986ff-010e-4016-9fd1-b8756fb37e68" providerId="ADAL" clId="{7D0DC785-08F5-4A33-86E3-3D99AE73D0EC}" dt="2025-12-11T15:32:30.504" v="1006" actId="1036"/>
        <pc:sldMkLst>
          <pc:docMk/>
          <pc:sldMk cId="2427277078" sldId="779"/>
        </pc:sldMkLst>
        <pc:spChg chg="mod">
          <ac:chgData name="Anna Selberg" userId="302986ff-010e-4016-9fd1-b8756fb37e68" providerId="ADAL" clId="{7D0DC785-08F5-4A33-86E3-3D99AE73D0EC}" dt="2025-12-11T09:17:34.199" v="166" actId="2711"/>
          <ac:spMkLst>
            <pc:docMk/>
            <pc:sldMk cId="2427277078" sldId="779"/>
            <ac:spMk id="2" creationId="{5EBE6C67-B45A-4EEC-A582-F682FCD12DD3}"/>
          </ac:spMkLst>
        </pc:spChg>
        <pc:spChg chg="mod">
          <ac:chgData name="Anna Selberg" userId="302986ff-010e-4016-9fd1-b8756fb37e68" providerId="ADAL" clId="{7D0DC785-08F5-4A33-86E3-3D99AE73D0EC}" dt="2025-12-11T09:17:26.117" v="165" actId="1076"/>
          <ac:spMkLst>
            <pc:docMk/>
            <pc:sldMk cId="2427277078" sldId="779"/>
            <ac:spMk id="6" creationId="{C1AA9EE5-2449-43CC-8E6D-84697AA0E8F4}"/>
          </ac:spMkLst>
        </pc:spChg>
        <pc:spChg chg="mod">
          <ac:chgData name="Anna Selberg" userId="302986ff-010e-4016-9fd1-b8756fb37e68" providerId="ADAL" clId="{7D0DC785-08F5-4A33-86E3-3D99AE73D0EC}" dt="2025-12-11T12:56:20.338" v="722" actId="164"/>
          <ac:spMkLst>
            <pc:docMk/>
            <pc:sldMk cId="2427277078" sldId="779"/>
            <ac:spMk id="11" creationId="{0B25270F-D78B-4C7B-8010-EA78C4F3D15B}"/>
          </ac:spMkLst>
        </pc:spChg>
        <pc:spChg chg="mod">
          <ac:chgData name="Anna Selberg" userId="302986ff-010e-4016-9fd1-b8756fb37e68" providerId="ADAL" clId="{7D0DC785-08F5-4A33-86E3-3D99AE73D0EC}" dt="2025-12-11T12:56:20.338" v="722" actId="164"/>
          <ac:spMkLst>
            <pc:docMk/>
            <pc:sldMk cId="2427277078" sldId="779"/>
            <ac:spMk id="12" creationId="{21B9F080-C9B7-4212-918E-04787D4CF3A6}"/>
          </ac:spMkLst>
        </pc:spChg>
        <pc:spChg chg="mod">
          <ac:chgData name="Anna Selberg" userId="302986ff-010e-4016-9fd1-b8756fb37e68" providerId="ADAL" clId="{7D0DC785-08F5-4A33-86E3-3D99AE73D0EC}" dt="2025-12-11T12:56:20.338" v="722" actId="164"/>
          <ac:spMkLst>
            <pc:docMk/>
            <pc:sldMk cId="2427277078" sldId="779"/>
            <ac:spMk id="13" creationId="{D58C9934-43FE-4A57-81AB-D8A894666C47}"/>
          </ac:spMkLst>
        </pc:spChg>
        <pc:spChg chg="mod">
          <ac:chgData name="Anna Selberg" userId="302986ff-010e-4016-9fd1-b8756fb37e68" providerId="ADAL" clId="{7D0DC785-08F5-4A33-86E3-3D99AE73D0EC}" dt="2025-12-11T09:22:34.114" v="231" actId="14100"/>
          <ac:spMkLst>
            <pc:docMk/>
            <pc:sldMk cId="2427277078" sldId="779"/>
            <ac:spMk id="14" creationId="{27CD1DD6-B713-47FA-8B8B-39825A556EE3}"/>
          </ac:spMkLst>
        </pc:spChg>
        <pc:spChg chg="mod">
          <ac:chgData name="Anna Selberg" userId="302986ff-010e-4016-9fd1-b8756fb37e68" providerId="ADAL" clId="{7D0DC785-08F5-4A33-86E3-3D99AE73D0EC}" dt="2025-12-11T12:56:20.338" v="722" actId="164"/>
          <ac:spMkLst>
            <pc:docMk/>
            <pc:sldMk cId="2427277078" sldId="779"/>
            <ac:spMk id="15" creationId="{8CAAFF89-6E96-4C20-A139-2BB3F20A5E32}"/>
          </ac:spMkLst>
        </pc:spChg>
        <pc:spChg chg="mod">
          <ac:chgData name="Anna Selberg" userId="302986ff-010e-4016-9fd1-b8756fb37e68" providerId="ADAL" clId="{7D0DC785-08F5-4A33-86E3-3D99AE73D0EC}" dt="2025-12-11T12:56:20.338" v="722" actId="164"/>
          <ac:spMkLst>
            <pc:docMk/>
            <pc:sldMk cId="2427277078" sldId="779"/>
            <ac:spMk id="16" creationId="{113BC9ED-1F18-4B67-9476-C310A0D14B04}"/>
          </ac:spMkLst>
        </pc:spChg>
        <pc:spChg chg="mod">
          <ac:chgData name="Anna Selberg" userId="302986ff-010e-4016-9fd1-b8756fb37e68" providerId="ADAL" clId="{7D0DC785-08F5-4A33-86E3-3D99AE73D0EC}" dt="2025-12-11T09:22:52.512" v="234" actId="1076"/>
          <ac:spMkLst>
            <pc:docMk/>
            <pc:sldMk cId="2427277078" sldId="779"/>
            <ac:spMk id="17" creationId="{9F136626-12EA-46E2-BAE4-CAC633AB2D65}"/>
          </ac:spMkLst>
        </pc:spChg>
        <pc:spChg chg="mod">
          <ac:chgData name="Anna Selberg" userId="302986ff-010e-4016-9fd1-b8756fb37e68" providerId="ADAL" clId="{7D0DC785-08F5-4A33-86E3-3D99AE73D0EC}" dt="2025-12-11T12:56:20.338" v="722" actId="164"/>
          <ac:spMkLst>
            <pc:docMk/>
            <pc:sldMk cId="2427277078" sldId="779"/>
            <ac:spMk id="18" creationId="{0C74078F-BDCE-4EC6-9EDD-A204FE420841}"/>
          </ac:spMkLst>
        </pc:spChg>
        <pc:spChg chg="mod">
          <ac:chgData name="Anna Selberg" userId="302986ff-010e-4016-9fd1-b8756fb37e68" providerId="ADAL" clId="{7D0DC785-08F5-4A33-86E3-3D99AE73D0EC}" dt="2025-12-11T12:56:20.338" v="722" actId="164"/>
          <ac:spMkLst>
            <pc:docMk/>
            <pc:sldMk cId="2427277078" sldId="779"/>
            <ac:spMk id="19" creationId="{126F9353-6E98-4DCA-8F49-6EC76A8DAEAF}"/>
          </ac:spMkLst>
        </pc:spChg>
        <pc:spChg chg="mod">
          <ac:chgData name="Anna Selberg" userId="302986ff-010e-4016-9fd1-b8756fb37e68" providerId="ADAL" clId="{7D0DC785-08F5-4A33-86E3-3D99AE73D0EC}" dt="2025-12-11T12:56:20.338" v="722" actId="164"/>
          <ac:spMkLst>
            <pc:docMk/>
            <pc:sldMk cId="2427277078" sldId="779"/>
            <ac:spMk id="20" creationId="{ED7CB050-CCDB-4846-8AD7-DD97515E7D2A}"/>
          </ac:spMkLst>
        </pc:spChg>
        <pc:spChg chg="mod">
          <ac:chgData name="Anna Selberg" userId="302986ff-010e-4016-9fd1-b8756fb37e68" providerId="ADAL" clId="{7D0DC785-08F5-4A33-86E3-3D99AE73D0EC}" dt="2025-12-11T12:56:20.338" v="722" actId="164"/>
          <ac:spMkLst>
            <pc:docMk/>
            <pc:sldMk cId="2427277078" sldId="779"/>
            <ac:spMk id="21" creationId="{7A0A870F-C2E3-4F79-82FA-2A37FF6BE73B}"/>
          </ac:spMkLst>
        </pc:spChg>
        <pc:spChg chg="mod">
          <ac:chgData name="Anna Selberg" userId="302986ff-010e-4016-9fd1-b8756fb37e68" providerId="ADAL" clId="{7D0DC785-08F5-4A33-86E3-3D99AE73D0EC}" dt="2025-12-11T12:56:20.338" v="722" actId="164"/>
          <ac:spMkLst>
            <pc:docMk/>
            <pc:sldMk cId="2427277078" sldId="779"/>
            <ac:spMk id="22" creationId="{E498378D-1E14-4086-913E-804F8F6FCADB}"/>
          </ac:spMkLst>
        </pc:spChg>
        <pc:grpChg chg="mod">
          <ac:chgData name="Anna Selberg" userId="302986ff-010e-4016-9fd1-b8756fb37e68" providerId="ADAL" clId="{7D0DC785-08F5-4A33-86E3-3D99AE73D0EC}" dt="2025-12-11T15:32:30.504" v="1006" actId="1036"/>
          <ac:grpSpMkLst>
            <pc:docMk/>
            <pc:sldMk cId="2427277078" sldId="779"/>
            <ac:grpSpMk id="3" creationId="{C571268E-B13E-2035-514C-F3235822D145}"/>
          </ac:grpSpMkLst>
        </pc:grpChg>
        <pc:picChg chg="del">
          <ac:chgData name="Anna Selberg" userId="302986ff-010e-4016-9fd1-b8756fb37e68" providerId="ADAL" clId="{7D0DC785-08F5-4A33-86E3-3D99AE73D0EC}" dt="2025-12-11T09:25:34.286" v="267" actId="478"/>
          <ac:picMkLst>
            <pc:docMk/>
            <pc:sldMk cId="2427277078" sldId="779"/>
            <ac:picMk id="4" creationId="{B427143D-4B44-A303-CB6D-06229B01744A}"/>
          </ac:picMkLst>
        </pc:picChg>
      </pc:sldChg>
      <pc:sldChg chg="delSp modSp mod">
        <pc:chgData name="Anna Selberg" userId="302986ff-010e-4016-9fd1-b8756fb37e68" providerId="ADAL" clId="{7D0DC785-08F5-4A33-86E3-3D99AE73D0EC}" dt="2025-12-11T15:35:03.751" v="1033" actId="20577"/>
        <pc:sldMkLst>
          <pc:docMk/>
          <pc:sldMk cId="2596347367" sldId="780"/>
        </pc:sldMkLst>
        <pc:spChg chg="mod">
          <ac:chgData name="Anna Selberg" userId="302986ff-010e-4016-9fd1-b8756fb37e68" providerId="ADAL" clId="{7D0DC785-08F5-4A33-86E3-3D99AE73D0EC}" dt="2025-12-11T09:52:23.190" v="539" actId="1076"/>
          <ac:spMkLst>
            <pc:docMk/>
            <pc:sldMk cId="2596347367" sldId="780"/>
            <ac:spMk id="7" creationId="{30D800FE-0AA8-442C-8A2A-472C7D27332F}"/>
          </ac:spMkLst>
        </pc:spChg>
        <pc:spChg chg="mod">
          <ac:chgData name="Anna Selberg" userId="302986ff-010e-4016-9fd1-b8756fb37e68" providerId="ADAL" clId="{7D0DC785-08F5-4A33-86E3-3D99AE73D0EC}" dt="2025-12-11T09:53:56.518" v="550" actId="1076"/>
          <ac:spMkLst>
            <pc:docMk/>
            <pc:sldMk cId="2596347367" sldId="780"/>
            <ac:spMk id="14" creationId="{ECE55F52-6957-4375-9C35-99854A34A337}"/>
          </ac:spMkLst>
        </pc:spChg>
        <pc:spChg chg="mod">
          <ac:chgData name="Anna Selberg" userId="302986ff-010e-4016-9fd1-b8756fb37e68" providerId="ADAL" clId="{7D0DC785-08F5-4A33-86E3-3D99AE73D0EC}" dt="2025-12-11T09:52:02.608" v="536" actId="1076"/>
          <ac:spMkLst>
            <pc:docMk/>
            <pc:sldMk cId="2596347367" sldId="780"/>
            <ac:spMk id="16" creationId="{C84FEDA1-C393-48E4-AFB0-A1B14DC5DB55}"/>
          </ac:spMkLst>
        </pc:spChg>
        <pc:spChg chg="mod">
          <ac:chgData name="Anna Selberg" userId="302986ff-010e-4016-9fd1-b8756fb37e68" providerId="ADAL" clId="{7D0DC785-08F5-4A33-86E3-3D99AE73D0EC}" dt="2025-12-11T15:35:03.751" v="1033" actId="20577"/>
          <ac:spMkLst>
            <pc:docMk/>
            <pc:sldMk cId="2596347367" sldId="780"/>
            <ac:spMk id="17" creationId="{9B63323D-03F8-42A1-826F-F4F01B724A58}"/>
          </ac:spMkLst>
        </pc:spChg>
        <pc:spChg chg="mod">
          <ac:chgData name="Anna Selberg" userId="302986ff-010e-4016-9fd1-b8756fb37e68" providerId="ADAL" clId="{7D0DC785-08F5-4A33-86E3-3D99AE73D0EC}" dt="2025-12-11T09:50:16.536" v="524" actId="1076"/>
          <ac:spMkLst>
            <pc:docMk/>
            <pc:sldMk cId="2596347367" sldId="780"/>
            <ac:spMk id="18" creationId="{7A96715E-9587-415E-AB39-838EE3777F12}"/>
          </ac:spMkLst>
        </pc:spChg>
        <pc:spChg chg="mod">
          <ac:chgData name="Anna Selberg" userId="302986ff-010e-4016-9fd1-b8756fb37e68" providerId="ADAL" clId="{7D0DC785-08F5-4A33-86E3-3D99AE73D0EC}" dt="2025-12-11T09:53:46.086" v="549" actId="1076"/>
          <ac:spMkLst>
            <pc:docMk/>
            <pc:sldMk cId="2596347367" sldId="780"/>
            <ac:spMk id="19" creationId="{7C04BA82-5DC2-4281-9794-A997A4973107}"/>
          </ac:spMkLst>
        </pc:spChg>
        <pc:spChg chg="mod">
          <ac:chgData name="Anna Selberg" userId="302986ff-010e-4016-9fd1-b8756fb37e68" providerId="ADAL" clId="{7D0DC785-08F5-4A33-86E3-3D99AE73D0EC}" dt="2025-12-11T09:47:21.003" v="501" actId="2711"/>
          <ac:spMkLst>
            <pc:docMk/>
            <pc:sldMk cId="2596347367" sldId="780"/>
            <ac:spMk id="46" creationId="{88A88F13-53D3-407A-8F21-59E95ABE65A9}"/>
          </ac:spMkLst>
        </pc:spChg>
        <pc:spChg chg="mod">
          <ac:chgData name="Anna Selberg" userId="302986ff-010e-4016-9fd1-b8756fb37e68" providerId="ADAL" clId="{7D0DC785-08F5-4A33-86E3-3D99AE73D0EC}" dt="2025-12-11T09:49:01.894" v="513" actId="1076"/>
          <ac:spMkLst>
            <pc:docMk/>
            <pc:sldMk cId="2596347367" sldId="780"/>
            <ac:spMk id="56" creationId="{8847E64D-4B2B-4E42-A80A-910113A0D821}"/>
          </ac:spMkLst>
        </pc:spChg>
        <pc:picChg chg="del">
          <ac:chgData name="Anna Selberg" userId="302986ff-010e-4016-9fd1-b8756fb37e68" providerId="ADAL" clId="{7D0DC785-08F5-4A33-86E3-3D99AE73D0EC}" dt="2025-12-11T09:46:54.004" v="497" actId="478"/>
          <ac:picMkLst>
            <pc:docMk/>
            <pc:sldMk cId="2596347367" sldId="780"/>
            <ac:picMk id="2" creationId="{9E32275D-E4E3-CBE5-56B3-25207D114FC9}"/>
          </ac:picMkLst>
        </pc:picChg>
        <pc:cxnChg chg="mod">
          <ac:chgData name="Anna Selberg" userId="302986ff-010e-4016-9fd1-b8756fb37e68" providerId="ADAL" clId="{7D0DC785-08F5-4A33-86E3-3D99AE73D0EC}" dt="2025-12-11T09:52:23.190" v="539" actId="1076"/>
          <ac:cxnSpMkLst>
            <pc:docMk/>
            <pc:sldMk cId="2596347367" sldId="780"/>
            <ac:cxnSpMk id="21" creationId="{0847A9DE-8E76-4230-BD72-2F82E928E5B2}"/>
          </ac:cxnSpMkLst>
        </pc:cxnChg>
        <pc:cxnChg chg="mod">
          <ac:chgData name="Anna Selberg" userId="302986ff-010e-4016-9fd1-b8756fb37e68" providerId="ADAL" clId="{7D0DC785-08F5-4A33-86E3-3D99AE73D0EC}" dt="2025-12-11T09:54:21.751" v="552" actId="14100"/>
          <ac:cxnSpMkLst>
            <pc:docMk/>
            <pc:sldMk cId="2596347367" sldId="780"/>
            <ac:cxnSpMk id="23" creationId="{C9F87C85-F30C-4D96-A68A-F3E22F8E83D0}"/>
          </ac:cxnSpMkLst>
        </pc:cxnChg>
        <pc:cxnChg chg="mod">
          <ac:chgData name="Anna Selberg" userId="302986ff-010e-4016-9fd1-b8756fb37e68" providerId="ADAL" clId="{7D0DC785-08F5-4A33-86E3-3D99AE73D0EC}" dt="2025-12-11T09:52:35.023" v="541" actId="14100"/>
          <ac:cxnSpMkLst>
            <pc:docMk/>
            <pc:sldMk cId="2596347367" sldId="780"/>
            <ac:cxnSpMk id="25" creationId="{077FD824-8937-415A-B1A5-C0F0114338C0}"/>
          </ac:cxnSpMkLst>
        </pc:cxnChg>
        <pc:cxnChg chg="mod">
          <ac:chgData name="Anna Selberg" userId="302986ff-010e-4016-9fd1-b8756fb37e68" providerId="ADAL" clId="{7D0DC785-08F5-4A33-86E3-3D99AE73D0EC}" dt="2025-12-11T09:51:03.666" v="530" actId="14100"/>
          <ac:cxnSpMkLst>
            <pc:docMk/>
            <pc:sldMk cId="2596347367" sldId="780"/>
            <ac:cxnSpMk id="29" creationId="{54051674-498E-492F-8AA0-CD8A024F8B08}"/>
          </ac:cxnSpMkLst>
        </pc:cxnChg>
        <pc:cxnChg chg="mod">
          <ac:chgData name="Anna Selberg" userId="302986ff-010e-4016-9fd1-b8756fb37e68" providerId="ADAL" clId="{7D0DC785-08F5-4A33-86E3-3D99AE73D0EC}" dt="2025-12-11T09:54:33.700" v="553" actId="14100"/>
          <ac:cxnSpMkLst>
            <pc:docMk/>
            <pc:sldMk cId="2596347367" sldId="780"/>
            <ac:cxnSpMk id="30" creationId="{4DD53BD4-692E-4735-9B33-32A063778EE5}"/>
          </ac:cxnSpMkLst>
        </pc:cxnChg>
        <pc:cxnChg chg="mod">
          <ac:chgData name="Anna Selberg" userId="302986ff-010e-4016-9fd1-b8756fb37e68" providerId="ADAL" clId="{7D0DC785-08F5-4A33-86E3-3D99AE73D0EC}" dt="2025-12-11T15:33:12.700" v="1007" actId="1076"/>
          <ac:cxnSpMkLst>
            <pc:docMk/>
            <pc:sldMk cId="2596347367" sldId="780"/>
            <ac:cxnSpMk id="31" creationId="{6E35C53E-9A22-45FA-ABEE-373F7F5E217B}"/>
          </ac:cxnSpMkLst>
        </pc:cxnChg>
        <pc:cxnChg chg="mod">
          <ac:chgData name="Anna Selberg" userId="302986ff-010e-4016-9fd1-b8756fb37e68" providerId="ADAL" clId="{7D0DC785-08F5-4A33-86E3-3D99AE73D0EC}" dt="2025-12-11T09:50:56.083" v="529" actId="14100"/>
          <ac:cxnSpMkLst>
            <pc:docMk/>
            <pc:sldMk cId="2596347367" sldId="780"/>
            <ac:cxnSpMk id="34" creationId="{EF3462CC-035C-4CB1-8B1D-4968648C5834}"/>
          </ac:cxnSpMkLst>
        </pc:cxnChg>
        <pc:cxnChg chg="mod">
          <ac:chgData name="Anna Selberg" userId="302986ff-010e-4016-9fd1-b8756fb37e68" providerId="ADAL" clId="{7D0DC785-08F5-4A33-86E3-3D99AE73D0EC}" dt="2025-12-11T09:53:38.020" v="548" actId="1076"/>
          <ac:cxnSpMkLst>
            <pc:docMk/>
            <pc:sldMk cId="2596347367" sldId="780"/>
            <ac:cxnSpMk id="35" creationId="{0EEE947B-D974-4DC2-A402-059FF446E43C}"/>
          </ac:cxnSpMkLst>
        </pc:cxnChg>
        <pc:cxnChg chg="mod">
          <ac:chgData name="Anna Selberg" userId="302986ff-010e-4016-9fd1-b8756fb37e68" providerId="ADAL" clId="{7D0DC785-08F5-4A33-86E3-3D99AE73D0EC}" dt="2025-12-11T09:53:56.518" v="550" actId="1076"/>
          <ac:cxnSpMkLst>
            <pc:docMk/>
            <pc:sldMk cId="2596347367" sldId="780"/>
            <ac:cxnSpMk id="44" creationId="{E88D35A5-F78D-443C-B1A9-0257427C1D01}"/>
          </ac:cxnSpMkLst>
        </pc:cxnChg>
        <pc:cxnChg chg="mod">
          <ac:chgData name="Anna Selberg" userId="302986ff-010e-4016-9fd1-b8756fb37e68" providerId="ADAL" clId="{7D0DC785-08F5-4A33-86E3-3D99AE73D0EC}" dt="2025-12-11T09:52:56.570" v="544" actId="1076"/>
          <ac:cxnSpMkLst>
            <pc:docMk/>
            <pc:sldMk cId="2596347367" sldId="780"/>
            <ac:cxnSpMk id="47" creationId="{56FFB016-81FF-4C53-B555-60A3432BDDE1}"/>
          </ac:cxnSpMkLst>
        </pc:cxnChg>
      </pc:sldChg>
      <pc:sldChg chg="modSp mod">
        <pc:chgData name="Anna Selberg" userId="302986ff-010e-4016-9fd1-b8756fb37e68" providerId="ADAL" clId="{7D0DC785-08F5-4A33-86E3-3D99AE73D0EC}" dt="2025-12-11T09:03:52.549" v="3" actId="2710"/>
        <pc:sldMkLst>
          <pc:docMk/>
          <pc:sldMk cId="3735551420" sldId="781"/>
        </pc:sldMkLst>
        <pc:spChg chg="mod">
          <ac:chgData name="Anna Selberg" userId="302986ff-010e-4016-9fd1-b8756fb37e68" providerId="ADAL" clId="{7D0DC785-08F5-4A33-86E3-3D99AE73D0EC}" dt="2025-12-11T09:03:52.549" v="3" actId="2710"/>
          <ac:spMkLst>
            <pc:docMk/>
            <pc:sldMk cId="3735551420" sldId="781"/>
            <ac:spMk id="7" creationId="{50D59883-7A54-877E-2A0B-CDDFDA09DFDF}"/>
          </ac:spMkLst>
        </pc:spChg>
      </pc:sldChg>
      <pc:sldChg chg="addSp modSp add mod ord modNotesTx">
        <pc:chgData name="Anna Selberg" userId="302986ff-010e-4016-9fd1-b8756fb37e68" providerId="ADAL" clId="{7D0DC785-08F5-4A33-86E3-3D99AE73D0EC}" dt="2025-12-11T12:55:23.977" v="719" actId="1076"/>
        <pc:sldMkLst>
          <pc:docMk/>
          <pc:sldMk cId="554779187" sldId="782"/>
        </pc:sldMkLst>
        <pc:spChg chg="mod">
          <ac:chgData name="Anna Selberg" userId="302986ff-010e-4016-9fd1-b8756fb37e68" providerId="ADAL" clId="{7D0DC785-08F5-4A33-86E3-3D99AE73D0EC}" dt="2025-12-11T12:55:18.497" v="718" actId="164"/>
          <ac:spMkLst>
            <pc:docMk/>
            <pc:sldMk cId="554779187" sldId="782"/>
            <ac:spMk id="2" creationId="{EC14E0BA-3939-1199-817E-38FF91DD8B03}"/>
          </ac:spMkLst>
        </pc:spChg>
        <pc:spChg chg="mod">
          <ac:chgData name="Anna Selberg" userId="302986ff-010e-4016-9fd1-b8756fb37e68" providerId="ADAL" clId="{7D0DC785-08F5-4A33-86E3-3D99AE73D0EC}" dt="2025-12-11T12:55:18.497" v="718" actId="164"/>
          <ac:spMkLst>
            <pc:docMk/>
            <pc:sldMk cId="554779187" sldId="782"/>
            <ac:spMk id="11" creationId="{1A7E8533-D1BE-174F-B423-408F85FC9DA5}"/>
          </ac:spMkLst>
        </pc:spChg>
        <pc:spChg chg="mod">
          <ac:chgData name="Anna Selberg" userId="302986ff-010e-4016-9fd1-b8756fb37e68" providerId="ADAL" clId="{7D0DC785-08F5-4A33-86E3-3D99AE73D0EC}" dt="2025-12-11T12:55:18.497" v="718" actId="164"/>
          <ac:spMkLst>
            <pc:docMk/>
            <pc:sldMk cId="554779187" sldId="782"/>
            <ac:spMk id="13" creationId="{EBA7AD6F-0BBD-0FC1-0AB2-DDCCE8408B7B}"/>
          </ac:spMkLst>
        </pc:spChg>
        <pc:spChg chg="mod">
          <ac:chgData name="Anna Selberg" userId="302986ff-010e-4016-9fd1-b8756fb37e68" providerId="ADAL" clId="{7D0DC785-08F5-4A33-86E3-3D99AE73D0EC}" dt="2025-12-11T12:55:18.497" v="718" actId="164"/>
          <ac:spMkLst>
            <pc:docMk/>
            <pc:sldMk cId="554779187" sldId="782"/>
            <ac:spMk id="14" creationId="{594AA727-7FC4-72D9-0DB4-49495D2554A6}"/>
          </ac:spMkLst>
        </pc:spChg>
        <pc:spChg chg="mod">
          <ac:chgData name="Anna Selberg" userId="302986ff-010e-4016-9fd1-b8756fb37e68" providerId="ADAL" clId="{7D0DC785-08F5-4A33-86E3-3D99AE73D0EC}" dt="2025-12-11T12:55:18.497" v="718" actId="164"/>
          <ac:spMkLst>
            <pc:docMk/>
            <pc:sldMk cId="554779187" sldId="782"/>
            <ac:spMk id="15" creationId="{CD25652B-1C5B-AA8C-03CD-BA8D157CDE77}"/>
          </ac:spMkLst>
        </pc:spChg>
        <pc:spChg chg="mod">
          <ac:chgData name="Anna Selberg" userId="302986ff-010e-4016-9fd1-b8756fb37e68" providerId="ADAL" clId="{7D0DC785-08F5-4A33-86E3-3D99AE73D0EC}" dt="2025-12-11T12:55:18.497" v="718" actId="164"/>
          <ac:spMkLst>
            <pc:docMk/>
            <pc:sldMk cId="554779187" sldId="782"/>
            <ac:spMk id="17" creationId="{40437B06-D335-9AE0-1C4F-171A25A653AC}"/>
          </ac:spMkLst>
        </pc:spChg>
        <pc:spChg chg="mod">
          <ac:chgData name="Anna Selberg" userId="302986ff-010e-4016-9fd1-b8756fb37e68" providerId="ADAL" clId="{7D0DC785-08F5-4A33-86E3-3D99AE73D0EC}" dt="2025-12-11T12:55:18.497" v="718" actId="164"/>
          <ac:spMkLst>
            <pc:docMk/>
            <pc:sldMk cId="554779187" sldId="782"/>
            <ac:spMk id="18" creationId="{AD3C1EC5-D038-7F54-CFDD-EDB84ACA7ECE}"/>
          </ac:spMkLst>
        </pc:spChg>
        <pc:spChg chg="mod">
          <ac:chgData name="Anna Selberg" userId="302986ff-010e-4016-9fd1-b8756fb37e68" providerId="ADAL" clId="{7D0DC785-08F5-4A33-86E3-3D99AE73D0EC}" dt="2025-12-11T12:55:18.497" v="718" actId="164"/>
          <ac:spMkLst>
            <pc:docMk/>
            <pc:sldMk cId="554779187" sldId="782"/>
            <ac:spMk id="19" creationId="{C7FCD6E8-013E-E3D0-DD2D-CAB5A44D1859}"/>
          </ac:spMkLst>
        </pc:spChg>
        <pc:spChg chg="mod">
          <ac:chgData name="Anna Selberg" userId="302986ff-010e-4016-9fd1-b8756fb37e68" providerId="ADAL" clId="{7D0DC785-08F5-4A33-86E3-3D99AE73D0EC}" dt="2025-12-11T12:55:18.497" v="718" actId="164"/>
          <ac:spMkLst>
            <pc:docMk/>
            <pc:sldMk cId="554779187" sldId="782"/>
            <ac:spMk id="20" creationId="{66ABB50A-1557-0550-F17B-3513AB6919C4}"/>
          </ac:spMkLst>
        </pc:spChg>
        <pc:spChg chg="mod">
          <ac:chgData name="Anna Selberg" userId="302986ff-010e-4016-9fd1-b8756fb37e68" providerId="ADAL" clId="{7D0DC785-08F5-4A33-86E3-3D99AE73D0EC}" dt="2025-12-11T12:55:18.497" v="718" actId="164"/>
          <ac:spMkLst>
            <pc:docMk/>
            <pc:sldMk cId="554779187" sldId="782"/>
            <ac:spMk id="21" creationId="{59CFA97A-F17A-ECAD-5491-C4E21B6A2AF1}"/>
          </ac:spMkLst>
        </pc:spChg>
        <pc:grpChg chg="mod">
          <ac:chgData name="Anna Selberg" userId="302986ff-010e-4016-9fd1-b8756fb37e68" providerId="ADAL" clId="{7D0DC785-08F5-4A33-86E3-3D99AE73D0EC}" dt="2025-12-11T12:55:23.977" v="719" actId="1076"/>
          <ac:grpSpMkLst>
            <pc:docMk/>
            <pc:sldMk cId="554779187" sldId="782"/>
            <ac:grpSpMk id="3" creationId="{555DFADD-CE87-9063-EFDA-E93710E4D712}"/>
          </ac:grpSpMkLst>
        </pc:grpChg>
      </pc:sldChg>
      <pc:sldChg chg="addSp delSp modSp add mod">
        <pc:chgData name="Anna Selberg" userId="302986ff-010e-4016-9fd1-b8756fb37e68" providerId="ADAL" clId="{7D0DC785-08F5-4A33-86E3-3D99AE73D0EC}" dt="2025-12-11T15:01:50.571" v="887" actId="1035"/>
        <pc:sldMkLst>
          <pc:docMk/>
          <pc:sldMk cId="3571936843" sldId="783"/>
        </pc:sldMkLst>
        <pc:spChg chg="del">
          <ac:chgData name="Anna Selberg" userId="302986ff-010e-4016-9fd1-b8756fb37e68" providerId="ADAL" clId="{7D0DC785-08F5-4A33-86E3-3D99AE73D0EC}" dt="2025-12-11T14:45:23.377" v="751" actId="478"/>
          <ac:spMkLst>
            <pc:docMk/>
            <pc:sldMk cId="3571936843" sldId="783"/>
            <ac:spMk id="2" creationId="{43A68C6F-0B64-3CE3-6124-1931E663C231}"/>
          </ac:spMkLst>
        </pc:spChg>
        <pc:spChg chg="del">
          <ac:chgData name="Anna Selberg" userId="302986ff-010e-4016-9fd1-b8756fb37e68" providerId="ADAL" clId="{7D0DC785-08F5-4A33-86E3-3D99AE73D0EC}" dt="2025-12-11T14:45:21.600" v="750" actId="478"/>
          <ac:spMkLst>
            <pc:docMk/>
            <pc:sldMk cId="3571936843" sldId="783"/>
            <ac:spMk id="3" creationId="{E0CCE74D-4558-C3EB-1E27-E14E03F3D9F5}"/>
          </ac:spMkLst>
        </pc:spChg>
        <pc:spChg chg="add del mod">
          <ac:chgData name="Anna Selberg" userId="302986ff-010e-4016-9fd1-b8756fb37e68" providerId="ADAL" clId="{7D0DC785-08F5-4A33-86E3-3D99AE73D0EC}" dt="2025-12-11T14:54:56.986" v="846" actId="478"/>
          <ac:spMkLst>
            <pc:docMk/>
            <pc:sldMk cId="3571936843" sldId="783"/>
            <ac:spMk id="5" creationId="{3BED1C3F-47D9-E7D6-E534-0FA538B20226}"/>
          </ac:spMkLst>
        </pc:spChg>
        <pc:spChg chg="add del mod">
          <ac:chgData name="Anna Selberg" userId="302986ff-010e-4016-9fd1-b8756fb37e68" providerId="ADAL" clId="{7D0DC785-08F5-4A33-86E3-3D99AE73D0EC}" dt="2025-12-11T14:54:53.544" v="845" actId="478"/>
          <ac:spMkLst>
            <pc:docMk/>
            <pc:sldMk cId="3571936843" sldId="783"/>
            <ac:spMk id="7" creationId="{14EA14F8-9A62-BB33-7168-1BC005A83A33}"/>
          </ac:spMkLst>
        </pc:spChg>
        <pc:spChg chg="mod">
          <ac:chgData name="Anna Selberg" userId="302986ff-010e-4016-9fd1-b8756fb37e68" providerId="ADAL" clId="{7D0DC785-08F5-4A33-86E3-3D99AE73D0EC}" dt="2025-12-11T14:59:32.792" v="869" actId="164"/>
          <ac:spMkLst>
            <pc:docMk/>
            <pc:sldMk cId="3571936843" sldId="783"/>
            <ac:spMk id="8" creationId="{0C1C10CF-0BB8-55C9-02A2-88A7EF3585D7}"/>
          </ac:spMkLst>
        </pc:spChg>
        <pc:spChg chg="mod">
          <ac:chgData name="Anna Selberg" userId="302986ff-010e-4016-9fd1-b8756fb37e68" providerId="ADAL" clId="{7D0DC785-08F5-4A33-86E3-3D99AE73D0EC}" dt="2025-12-11T14:59:32.792" v="869" actId="164"/>
          <ac:spMkLst>
            <pc:docMk/>
            <pc:sldMk cId="3571936843" sldId="783"/>
            <ac:spMk id="9" creationId="{6512CBD3-FF75-AE89-DA0A-8CED49112E5E}"/>
          </ac:spMkLst>
        </pc:spChg>
        <pc:spChg chg="add mod">
          <ac:chgData name="Anna Selberg" userId="302986ff-010e-4016-9fd1-b8756fb37e68" providerId="ADAL" clId="{7D0DC785-08F5-4A33-86E3-3D99AE73D0EC}" dt="2025-12-11T14:59:32.792" v="869" actId="164"/>
          <ac:spMkLst>
            <pc:docMk/>
            <pc:sldMk cId="3571936843" sldId="783"/>
            <ac:spMk id="14" creationId="{700EE455-14A0-CB18-968A-935880D65B68}"/>
          </ac:spMkLst>
        </pc:spChg>
        <pc:spChg chg="mod">
          <ac:chgData name="Anna Selberg" userId="302986ff-010e-4016-9fd1-b8756fb37e68" providerId="ADAL" clId="{7D0DC785-08F5-4A33-86E3-3D99AE73D0EC}" dt="2025-12-11T14:59:32.792" v="869" actId="164"/>
          <ac:spMkLst>
            <pc:docMk/>
            <pc:sldMk cId="3571936843" sldId="783"/>
            <ac:spMk id="15" creationId="{9C9AB4D3-31EF-2EE0-647D-0CD800BAB710}"/>
          </ac:spMkLst>
        </pc:spChg>
        <pc:spChg chg="add mod">
          <ac:chgData name="Anna Selberg" userId="302986ff-010e-4016-9fd1-b8756fb37e68" providerId="ADAL" clId="{7D0DC785-08F5-4A33-86E3-3D99AE73D0EC}" dt="2025-12-11T14:59:32.792" v="869" actId="164"/>
          <ac:spMkLst>
            <pc:docMk/>
            <pc:sldMk cId="3571936843" sldId="783"/>
            <ac:spMk id="17" creationId="{D2654BBC-25B8-9965-6A25-3AF81AC6DBD7}"/>
          </ac:spMkLst>
        </pc:spChg>
        <pc:spChg chg="add mod">
          <ac:chgData name="Anna Selberg" userId="302986ff-010e-4016-9fd1-b8756fb37e68" providerId="ADAL" clId="{7D0DC785-08F5-4A33-86E3-3D99AE73D0EC}" dt="2025-12-11T14:59:32.792" v="869" actId="164"/>
          <ac:spMkLst>
            <pc:docMk/>
            <pc:sldMk cId="3571936843" sldId="783"/>
            <ac:spMk id="18" creationId="{E27FD3D5-AA55-CDCB-1DC2-7E45EB357CCA}"/>
          </ac:spMkLst>
        </pc:spChg>
        <pc:spChg chg="add mod">
          <ac:chgData name="Anna Selberg" userId="302986ff-010e-4016-9fd1-b8756fb37e68" providerId="ADAL" clId="{7D0DC785-08F5-4A33-86E3-3D99AE73D0EC}" dt="2025-12-11T14:59:32.792" v="869" actId="164"/>
          <ac:spMkLst>
            <pc:docMk/>
            <pc:sldMk cId="3571936843" sldId="783"/>
            <ac:spMk id="19" creationId="{5355F8DD-8ED8-E0D9-E259-73B68AB243F9}"/>
          </ac:spMkLst>
        </pc:spChg>
        <pc:spChg chg="mod">
          <ac:chgData name="Anna Selberg" userId="302986ff-010e-4016-9fd1-b8756fb37e68" providerId="ADAL" clId="{7D0DC785-08F5-4A33-86E3-3D99AE73D0EC}" dt="2025-12-11T14:59:32.792" v="869" actId="164"/>
          <ac:spMkLst>
            <pc:docMk/>
            <pc:sldMk cId="3571936843" sldId="783"/>
            <ac:spMk id="20" creationId="{0325E175-93BD-78B8-D9CB-D346B54B4F17}"/>
          </ac:spMkLst>
        </pc:spChg>
        <pc:spChg chg="mod">
          <ac:chgData name="Anna Selberg" userId="302986ff-010e-4016-9fd1-b8756fb37e68" providerId="ADAL" clId="{7D0DC785-08F5-4A33-86E3-3D99AE73D0EC}" dt="2025-12-11T14:56:57.508" v="863" actId="1076"/>
          <ac:spMkLst>
            <pc:docMk/>
            <pc:sldMk cId="3571936843" sldId="783"/>
            <ac:spMk id="23" creationId="{F8BDD99D-2921-852D-F714-2C789F4CC496}"/>
          </ac:spMkLst>
        </pc:spChg>
        <pc:spChg chg="mod">
          <ac:chgData name="Anna Selberg" userId="302986ff-010e-4016-9fd1-b8756fb37e68" providerId="ADAL" clId="{7D0DC785-08F5-4A33-86E3-3D99AE73D0EC}" dt="2025-12-11T14:59:32.792" v="869" actId="164"/>
          <ac:spMkLst>
            <pc:docMk/>
            <pc:sldMk cId="3571936843" sldId="783"/>
            <ac:spMk id="24" creationId="{95B538B0-0236-4C11-979F-AC8074D639F1}"/>
          </ac:spMkLst>
        </pc:spChg>
        <pc:spChg chg="add mod ord">
          <ac:chgData name="Anna Selberg" userId="302986ff-010e-4016-9fd1-b8756fb37e68" providerId="ADAL" clId="{7D0DC785-08F5-4A33-86E3-3D99AE73D0EC}" dt="2025-12-11T15:01:50.571" v="887" actId="1035"/>
          <ac:spMkLst>
            <pc:docMk/>
            <pc:sldMk cId="3571936843" sldId="783"/>
            <ac:spMk id="25" creationId="{70DC8A15-DC1B-3D1F-4D12-D13045753B6F}"/>
          </ac:spMkLst>
        </pc:spChg>
        <pc:spChg chg="mod topLvl">
          <ac:chgData name="Anna Selberg" userId="302986ff-010e-4016-9fd1-b8756fb37e68" providerId="ADAL" clId="{7D0DC785-08F5-4A33-86E3-3D99AE73D0EC}" dt="2025-12-11T14:58:52.945" v="868" actId="1076"/>
          <ac:spMkLst>
            <pc:docMk/>
            <pc:sldMk cId="3571936843" sldId="783"/>
            <ac:spMk id="27" creationId="{70261A3F-41C6-F63D-C758-B159BCFAB7D3}"/>
          </ac:spMkLst>
        </pc:spChg>
        <pc:spChg chg="add del mod topLvl">
          <ac:chgData name="Anna Selberg" userId="302986ff-010e-4016-9fd1-b8756fb37e68" providerId="ADAL" clId="{7D0DC785-08F5-4A33-86E3-3D99AE73D0EC}" dt="2025-12-11T14:55:47.199" v="856" actId="478"/>
          <ac:spMkLst>
            <pc:docMk/>
            <pc:sldMk cId="3571936843" sldId="783"/>
            <ac:spMk id="28" creationId="{B7A7EDBC-AB0E-2C93-C119-654B07D6BF23}"/>
          </ac:spMkLst>
        </pc:spChg>
        <pc:spChg chg="add del mod">
          <ac:chgData name="Anna Selberg" userId="302986ff-010e-4016-9fd1-b8756fb37e68" providerId="ADAL" clId="{7D0DC785-08F5-4A33-86E3-3D99AE73D0EC}" dt="2025-12-11T14:55:47.199" v="856" actId="478"/>
          <ac:spMkLst>
            <pc:docMk/>
            <pc:sldMk cId="3571936843" sldId="783"/>
            <ac:spMk id="29" creationId="{9A7ECD90-5594-388D-F7B2-D33347C17DAA}"/>
          </ac:spMkLst>
        </pc:spChg>
        <pc:spChg chg="add del mod">
          <ac:chgData name="Anna Selberg" userId="302986ff-010e-4016-9fd1-b8756fb37e68" providerId="ADAL" clId="{7D0DC785-08F5-4A33-86E3-3D99AE73D0EC}" dt="2025-12-11T14:55:47.199" v="856" actId="478"/>
          <ac:spMkLst>
            <pc:docMk/>
            <pc:sldMk cId="3571936843" sldId="783"/>
            <ac:spMk id="30" creationId="{7D688437-6EC3-5DDC-F6DD-C27F45DA4BEE}"/>
          </ac:spMkLst>
        </pc:spChg>
        <pc:spChg chg="add mod">
          <ac:chgData name="Anna Selberg" userId="302986ff-010e-4016-9fd1-b8756fb37e68" providerId="ADAL" clId="{7D0DC785-08F5-4A33-86E3-3D99AE73D0EC}" dt="2025-12-11T14:59:32.792" v="869" actId="164"/>
          <ac:spMkLst>
            <pc:docMk/>
            <pc:sldMk cId="3571936843" sldId="783"/>
            <ac:spMk id="31" creationId="{03136116-BEA7-60BD-F4AF-F528BBFCC973}"/>
          </ac:spMkLst>
        </pc:spChg>
        <pc:spChg chg="add mod">
          <ac:chgData name="Anna Selberg" userId="302986ff-010e-4016-9fd1-b8756fb37e68" providerId="ADAL" clId="{7D0DC785-08F5-4A33-86E3-3D99AE73D0EC}" dt="2025-12-11T14:58:52.945" v="868" actId="1076"/>
          <ac:spMkLst>
            <pc:docMk/>
            <pc:sldMk cId="3571936843" sldId="783"/>
            <ac:spMk id="32" creationId="{171DB235-88E4-6865-9ED4-C3E035C6978C}"/>
          </ac:spMkLst>
        </pc:spChg>
        <pc:spChg chg="add mod">
          <ac:chgData name="Anna Selberg" userId="302986ff-010e-4016-9fd1-b8756fb37e68" providerId="ADAL" clId="{7D0DC785-08F5-4A33-86E3-3D99AE73D0EC}" dt="2025-12-11T14:57:23.651" v="865" actId="1076"/>
          <ac:spMkLst>
            <pc:docMk/>
            <pc:sldMk cId="3571936843" sldId="783"/>
            <ac:spMk id="33" creationId="{F1056A56-BC5B-C274-B8FC-3C58D558B4B9}"/>
          </ac:spMkLst>
        </pc:spChg>
        <pc:spChg chg="add mod">
          <ac:chgData name="Anna Selberg" userId="302986ff-010e-4016-9fd1-b8756fb37e68" providerId="ADAL" clId="{7D0DC785-08F5-4A33-86E3-3D99AE73D0EC}" dt="2025-12-11T14:58:52.945" v="868" actId="1076"/>
          <ac:spMkLst>
            <pc:docMk/>
            <pc:sldMk cId="3571936843" sldId="783"/>
            <ac:spMk id="34" creationId="{F3A26353-E1E9-8FE2-1F27-6399D98B38A1}"/>
          </ac:spMkLst>
        </pc:spChg>
        <pc:grpChg chg="add del mod">
          <ac:chgData name="Anna Selberg" userId="302986ff-010e-4016-9fd1-b8756fb37e68" providerId="ADAL" clId="{7D0DC785-08F5-4A33-86E3-3D99AE73D0EC}" dt="2025-12-11T14:55:47.199" v="856" actId="478"/>
          <ac:grpSpMkLst>
            <pc:docMk/>
            <pc:sldMk cId="3571936843" sldId="783"/>
            <ac:grpSpMk id="26" creationId="{88FB00E5-A774-E7FF-96F5-B5C38AB17FB4}"/>
          </ac:grpSpMkLst>
        </pc:grpChg>
        <pc:picChg chg="del">
          <ac:chgData name="Anna Selberg" userId="302986ff-010e-4016-9fd1-b8756fb37e68" providerId="ADAL" clId="{7D0DC785-08F5-4A33-86E3-3D99AE73D0EC}" dt="2025-12-11T14:45:24.218" v="752" actId="478"/>
          <ac:picMkLst>
            <pc:docMk/>
            <pc:sldMk cId="3571936843" sldId="783"/>
            <ac:picMk id="1026" creationId="{1B43E4CA-73F2-3E03-8C1C-6FD6E78E81DD}"/>
          </ac:picMkLst>
        </pc:picChg>
      </pc:sldChg>
      <pc:sldChg chg="addSp delSp modSp add del mod">
        <pc:chgData name="Anna Selberg" userId="302986ff-010e-4016-9fd1-b8756fb37e68" providerId="ADAL" clId="{7D0DC785-08F5-4A33-86E3-3D99AE73D0EC}" dt="2025-12-11T15:14:41.996" v="963" actId="47"/>
        <pc:sldMkLst>
          <pc:docMk/>
          <pc:sldMk cId="651195020" sldId="784"/>
        </pc:sldMkLst>
        <pc:spChg chg="add mod">
          <ac:chgData name="Anna Selberg" userId="302986ff-010e-4016-9fd1-b8756fb37e68" providerId="ADAL" clId="{7D0DC785-08F5-4A33-86E3-3D99AE73D0EC}" dt="2025-12-11T15:13:49.414" v="955" actId="478"/>
          <ac:spMkLst>
            <pc:docMk/>
            <pc:sldMk cId="651195020" sldId="784"/>
            <ac:spMk id="3" creationId="{85634BED-0EC6-A1E8-F310-FEC8CC392DDB}"/>
          </ac:spMkLst>
        </pc:spChg>
        <pc:spChg chg="add mod">
          <ac:chgData name="Anna Selberg" userId="302986ff-010e-4016-9fd1-b8756fb37e68" providerId="ADAL" clId="{7D0DC785-08F5-4A33-86E3-3D99AE73D0EC}" dt="2025-12-11T15:14:19.250" v="960"/>
          <ac:spMkLst>
            <pc:docMk/>
            <pc:sldMk cId="651195020" sldId="784"/>
            <ac:spMk id="4" creationId="{00000000-0000-0000-0000-000000000000}"/>
          </ac:spMkLst>
        </pc:spChg>
        <pc:spChg chg="add mod">
          <ac:chgData name="Anna Selberg" userId="302986ff-010e-4016-9fd1-b8756fb37e68" providerId="ADAL" clId="{7D0DC785-08F5-4A33-86E3-3D99AE73D0EC}" dt="2025-12-11T15:14:09.049" v="957"/>
          <ac:spMkLst>
            <pc:docMk/>
            <pc:sldMk cId="651195020" sldId="784"/>
            <ac:spMk id="5" creationId="{2C17215E-E57B-C887-FED1-574914CA6E5D}"/>
          </ac:spMkLst>
        </pc:spChg>
        <pc:spChg chg="del">
          <ac:chgData name="Anna Selberg" userId="302986ff-010e-4016-9fd1-b8756fb37e68" providerId="ADAL" clId="{7D0DC785-08F5-4A33-86E3-3D99AE73D0EC}" dt="2025-12-11T15:13:49.414" v="955" actId="478"/>
          <ac:spMkLst>
            <pc:docMk/>
            <pc:sldMk cId="651195020" sldId="784"/>
            <ac:spMk id="7" creationId="{489A0F25-948F-6BB4-22DA-2CAA6D42C059}"/>
          </ac:spMkLst>
        </pc:spChg>
        <pc:spChg chg="add mod">
          <ac:chgData name="Anna Selberg" userId="302986ff-010e-4016-9fd1-b8756fb37e68" providerId="ADAL" clId="{7D0DC785-08F5-4A33-86E3-3D99AE73D0EC}" dt="2025-12-11T15:14:19.250" v="960"/>
          <ac:spMkLst>
            <pc:docMk/>
            <pc:sldMk cId="651195020" sldId="784"/>
            <ac:spMk id="9" creationId="{00000000-0000-0000-0000-000000000000}"/>
          </ac:spMkLst>
        </pc:spChg>
        <pc:picChg chg="del">
          <ac:chgData name="Anna Selberg" userId="302986ff-010e-4016-9fd1-b8756fb37e68" providerId="ADAL" clId="{7D0DC785-08F5-4A33-86E3-3D99AE73D0EC}" dt="2025-12-11T15:13:46.915" v="954" actId="478"/>
          <ac:picMkLst>
            <pc:docMk/>
            <pc:sldMk cId="651195020" sldId="784"/>
            <ac:picMk id="8" creationId="{7788CFD2-D976-AA82-006D-67D3B929BC98}"/>
          </ac:picMkLst>
        </pc:picChg>
        <pc:picChg chg="add mod">
          <ac:chgData name="Anna Selberg" userId="302986ff-010e-4016-9fd1-b8756fb37e68" providerId="ADAL" clId="{7D0DC785-08F5-4A33-86E3-3D99AE73D0EC}" dt="2025-12-11T15:14:09.049" v="957"/>
          <ac:picMkLst>
            <pc:docMk/>
            <pc:sldMk cId="651195020" sldId="784"/>
            <ac:picMk id="12" creationId="{2C89312B-5832-40C9-8F48-D43538D70F16}"/>
          </ac:picMkLst>
        </pc:picChg>
        <pc:picChg chg="add mod">
          <ac:chgData name="Anna Selberg" userId="302986ff-010e-4016-9fd1-b8756fb37e68" providerId="ADAL" clId="{7D0DC785-08F5-4A33-86E3-3D99AE73D0EC}" dt="2025-12-11T15:14:09.049" v="957"/>
          <ac:picMkLst>
            <pc:docMk/>
            <pc:sldMk cId="651195020" sldId="784"/>
            <ac:picMk id="15" creationId="{789DBC50-0F58-48FB-8CE4-730FAA2094DA}"/>
          </ac:picMkLst>
        </pc:picChg>
      </pc:sldChg>
      <pc:sldChg chg="modSp add mod">
        <pc:chgData name="Anna Selberg" userId="302986ff-010e-4016-9fd1-b8756fb37e68" providerId="ADAL" clId="{7D0DC785-08F5-4A33-86E3-3D99AE73D0EC}" dt="2025-12-11T15:31:24.990" v="985" actId="255"/>
        <pc:sldMkLst>
          <pc:docMk/>
          <pc:sldMk cId="895647088" sldId="784"/>
        </pc:sldMkLst>
        <pc:spChg chg="mod">
          <ac:chgData name="Anna Selberg" userId="302986ff-010e-4016-9fd1-b8756fb37e68" providerId="ADAL" clId="{7D0DC785-08F5-4A33-86E3-3D99AE73D0EC}" dt="2025-12-11T15:31:24.990" v="985" actId="255"/>
          <ac:spMkLst>
            <pc:docMk/>
            <pc:sldMk cId="895647088" sldId="784"/>
            <ac:spMk id="3" creationId="{969E682C-D541-F2BF-CB9A-148407365C53}"/>
          </ac:spMkLst>
        </pc:spChg>
      </pc:sldChg>
      <pc:sldChg chg="add del">
        <pc:chgData name="Anna Selberg" userId="302986ff-010e-4016-9fd1-b8756fb37e68" providerId="ADAL" clId="{7D0DC785-08F5-4A33-86E3-3D99AE73D0EC}" dt="2025-12-11T14:54:01.542" v="812" actId="2696"/>
        <pc:sldMkLst>
          <pc:docMk/>
          <pc:sldMk cId="2043404473" sldId="784"/>
        </pc:sldMkLst>
      </pc:sldChg>
      <pc:sldChg chg="modSp add mod ord">
        <pc:chgData name="Anna Selberg" userId="302986ff-010e-4016-9fd1-b8756fb37e68" providerId="ADAL" clId="{7D0DC785-08F5-4A33-86E3-3D99AE73D0EC}" dt="2025-12-11T15:34:35.872" v="1031" actId="14100"/>
        <pc:sldMkLst>
          <pc:docMk/>
          <pc:sldMk cId="1311650891" sldId="785"/>
        </pc:sldMkLst>
        <pc:spChg chg="mod">
          <ac:chgData name="Anna Selberg" userId="302986ff-010e-4016-9fd1-b8756fb37e68" providerId="ADAL" clId="{7D0DC785-08F5-4A33-86E3-3D99AE73D0EC}" dt="2025-12-11T15:34:35.872" v="1031" actId="14100"/>
          <ac:spMkLst>
            <pc:docMk/>
            <pc:sldMk cId="1311650891" sldId="785"/>
            <ac:spMk id="7" creationId="{C282A766-9491-C4A1-FE5E-10910D66B9DD}"/>
          </ac:spMkLst>
        </pc:spChg>
      </pc:sldChg>
      <pc:sldMasterChg chg="modSldLayout">
        <pc:chgData name="Anna Selberg" userId="302986ff-010e-4016-9fd1-b8756fb37e68" providerId="ADAL" clId="{7D0DC785-08F5-4A33-86E3-3D99AE73D0EC}" dt="2025-12-11T15:17:37.175" v="973"/>
        <pc:sldMasterMkLst>
          <pc:docMk/>
          <pc:sldMasterMk cId="3718167233" sldId="2147483648"/>
        </pc:sldMasterMkLst>
        <pc:sldLayoutChg chg="addSp delSp modSp mod">
          <pc:chgData name="Anna Selberg" userId="302986ff-010e-4016-9fd1-b8756fb37e68" providerId="ADAL" clId="{7D0DC785-08F5-4A33-86E3-3D99AE73D0EC}" dt="2025-12-11T15:12:58.454" v="952"/>
          <pc:sldLayoutMkLst>
            <pc:docMk/>
            <pc:sldMasterMk cId="3718167233" sldId="2147483648"/>
            <pc:sldLayoutMk cId="1779437113" sldId="2147483649"/>
          </pc:sldLayoutMkLst>
          <pc:picChg chg="add del mod">
            <ac:chgData name="Anna Selberg" userId="302986ff-010e-4016-9fd1-b8756fb37e68" providerId="ADAL" clId="{7D0DC785-08F5-4A33-86E3-3D99AE73D0EC}" dt="2025-12-11T14:44:43.799" v="748" actId="478"/>
            <ac:picMkLst>
              <pc:docMk/>
              <pc:sldMasterMk cId="3718167233" sldId="2147483648"/>
              <pc:sldLayoutMk cId="1779437113" sldId="2147483649"/>
              <ac:picMk id="7" creationId="{02E37599-EB1B-56A5-16AA-0FED827BB1B5}"/>
            </ac:picMkLst>
          </pc:picChg>
          <pc:picChg chg="add mod">
            <ac:chgData name="Anna Selberg" userId="302986ff-010e-4016-9fd1-b8756fb37e68" providerId="ADAL" clId="{7D0DC785-08F5-4A33-86E3-3D99AE73D0EC}" dt="2025-12-11T15:12:58.454" v="952"/>
            <ac:picMkLst>
              <pc:docMk/>
              <pc:sldMasterMk cId="3718167233" sldId="2147483648"/>
              <pc:sldLayoutMk cId="1779437113" sldId="2147483649"/>
              <ac:picMk id="8" creationId="{15520087-FAB8-4947-40C4-83680AACDABA}"/>
            </ac:picMkLst>
          </pc:picChg>
        </pc:sldLayoutChg>
        <pc:sldLayoutChg chg="addSp delSp modSp mod">
          <pc:chgData name="Anna Selberg" userId="302986ff-010e-4016-9fd1-b8756fb37e68" providerId="ADAL" clId="{7D0DC785-08F5-4A33-86E3-3D99AE73D0EC}" dt="2025-12-11T15:17:37.175" v="973"/>
          <pc:sldLayoutMkLst>
            <pc:docMk/>
            <pc:sldMasterMk cId="3718167233" sldId="2147483648"/>
            <pc:sldLayoutMk cId="998129374" sldId="2147483650"/>
          </pc:sldLayoutMkLst>
          <pc:spChg chg="add mod">
            <ac:chgData name="Anna Selberg" userId="302986ff-010e-4016-9fd1-b8756fb37e68" providerId="ADAL" clId="{7D0DC785-08F5-4A33-86E3-3D99AE73D0EC}" dt="2025-12-11T15:15:01.919" v="968"/>
            <ac:spMkLst>
              <pc:docMk/>
              <pc:sldMasterMk cId="3718167233" sldId="2147483648"/>
              <pc:sldLayoutMk cId="998129374" sldId="2147483650"/>
              <ac:spMk id="10" creationId="{04D24E09-E76D-29B9-34F9-E9470258F08E}"/>
            </ac:spMkLst>
          </pc:spChg>
          <pc:spChg chg="add mod">
            <ac:chgData name="Anna Selberg" userId="302986ff-010e-4016-9fd1-b8756fb37e68" providerId="ADAL" clId="{7D0DC785-08F5-4A33-86E3-3D99AE73D0EC}" dt="2025-12-11T15:15:01.919" v="968"/>
            <ac:spMkLst>
              <pc:docMk/>
              <pc:sldMasterMk cId="3718167233" sldId="2147483648"/>
              <pc:sldLayoutMk cId="998129374" sldId="2147483650"/>
              <ac:spMk id="13" creationId="{7EFD520E-F99F-3548-9D4A-07A8D7E38A46}"/>
            </ac:spMkLst>
          </pc:spChg>
          <pc:spChg chg="add mod">
            <ac:chgData name="Anna Selberg" userId="302986ff-010e-4016-9fd1-b8756fb37e68" providerId="ADAL" clId="{7D0DC785-08F5-4A33-86E3-3D99AE73D0EC}" dt="2025-12-11T15:14:59.228" v="965"/>
            <ac:spMkLst>
              <pc:docMk/>
              <pc:sldMasterMk cId="3718167233" sldId="2147483648"/>
              <pc:sldLayoutMk cId="998129374" sldId="2147483650"/>
              <ac:spMk id="14" creationId="{F6DAB80A-108D-319E-EB8D-4F2D3B37BA0D}"/>
            </ac:spMkLst>
          </pc:spChg>
          <pc:picChg chg="add del mod">
            <ac:chgData name="Anna Selberg" userId="302986ff-010e-4016-9fd1-b8756fb37e68" providerId="ADAL" clId="{7D0DC785-08F5-4A33-86E3-3D99AE73D0EC}" dt="2025-12-11T14:43:44.013" v="743" actId="478"/>
            <ac:picMkLst>
              <pc:docMk/>
              <pc:sldMasterMk cId="3718167233" sldId="2147483648"/>
              <pc:sldLayoutMk cId="998129374" sldId="2147483650"/>
              <ac:picMk id="7" creationId="{DBCBD086-6FC5-2CD7-DCAC-8514B28D1CB0}"/>
            </ac:picMkLst>
          </pc:picChg>
          <pc:picChg chg="add del mod">
            <ac:chgData name="Anna Selberg" userId="302986ff-010e-4016-9fd1-b8756fb37e68" providerId="ADAL" clId="{7D0DC785-08F5-4A33-86E3-3D99AE73D0EC}" dt="2025-12-11T15:10:33.696" v="949" actId="478"/>
            <ac:picMkLst>
              <pc:docMk/>
              <pc:sldMasterMk cId="3718167233" sldId="2147483648"/>
              <pc:sldLayoutMk cId="998129374" sldId="2147483650"/>
              <ac:picMk id="8" creationId="{1365FB29-71A4-D4FD-5EAA-7A389D357979}"/>
            </ac:picMkLst>
          </pc:picChg>
          <pc:picChg chg="add del mod">
            <ac:chgData name="Anna Selberg" userId="302986ff-010e-4016-9fd1-b8756fb37e68" providerId="ADAL" clId="{7D0DC785-08F5-4A33-86E3-3D99AE73D0EC}" dt="2025-12-11T15:14:57.636" v="964" actId="478"/>
            <ac:picMkLst>
              <pc:docMk/>
              <pc:sldMasterMk cId="3718167233" sldId="2147483648"/>
              <pc:sldLayoutMk cId="998129374" sldId="2147483650"/>
              <ac:picMk id="9" creationId="{BBD0745A-B410-7BA0-03E7-B9FBDE16CFC5}"/>
            </ac:picMkLst>
          </pc:picChg>
          <pc:picChg chg="add mod">
            <ac:chgData name="Anna Selberg" userId="302986ff-010e-4016-9fd1-b8756fb37e68" providerId="ADAL" clId="{7D0DC785-08F5-4A33-86E3-3D99AE73D0EC}" dt="2025-12-11T15:14:59.228" v="965"/>
            <ac:picMkLst>
              <pc:docMk/>
              <pc:sldMasterMk cId="3718167233" sldId="2147483648"/>
              <pc:sldLayoutMk cId="998129374" sldId="2147483650"/>
              <ac:picMk id="11" creationId="{7420ACC5-2DFD-A3AC-53B3-E86CDCAF3850}"/>
            </ac:picMkLst>
          </pc:picChg>
          <pc:picChg chg="add mod">
            <ac:chgData name="Anna Selberg" userId="302986ff-010e-4016-9fd1-b8756fb37e68" providerId="ADAL" clId="{7D0DC785-08F5-4A33-86E3-3D99AE73D0EC}" dt="2025-12-11T15:14:59.228" v="965"/>
            <ac:picMkLst>
              <pc:docMk/>
              <pc:sldMasterMk cId="3718167233" sldId="2147483648"/>
              <pc:sldLayoutMk cId="998129374" sldId="2147483650"/>
              <ac:picMk id="12" creationId="{1F7FA4EE-1147-1DEC-03C5-0F6048D8E187}"/>
            </ac:picMkLst>
          </pc:picChg>
          <pc:picChg chg="add del mod">
            <ac:chgData name="Anna Selberg" userId="302986ff-010e-4016-9fd1-b8756fb37e68" providerId="ADAL" clId="{7D0DC785-08F5-4A33-86E3-3D99AE73D0EC}" dt="2025-12-11T15:16:35.844" v="970" actId="478"/>
            <ac:picMkLst>
              <pc:docMk/>
              <pc:sldMasterMk cId="3718167233" sldId="2147483648"/>
              <pc:sldLayoutMk cId="998129374" sldId="2147483650"/>
              <ac:picMk id="15" creationId="{415F83B0-E700-245A-162E-A0748EF6772E}"/>
            </ac:picMkLst>
          </pc:picChg>
          <pc:picChg chg="add del mod">
            <ac:chgData name="Anna Selberg" userId="302986ff-010e-4016-9fd1-b8756fb37e68" providerId="ADAL" clId="{7D0DC785-08F5-4A33-86E3-3D99AE73D0EC}" dt="2025-12-11T15:17:35.992" v="972" actId="478"/>
            <ac:picMkLst>
              <pc:docMk/>
              <pc:sldMasterMk cId="3718167233" sldId="2147483648"/>
              <pc:sldLayoutMk cId="998129374" sldId="2147483650"/>
              <ac:picMk id="16" creationId="{C6285971-B42C-B481-0946-5469ED0469AF}"/>
            </ac:picMkLst>
          </pc:picChg>
          <pc:picChg chg="add mod">
            <ac:chgData name="Anna Selberg" userId="302986ff-010e-4016-9fd1-b8756fb37e68" providerId="ADAL" clId="{7D0DC785-08F5-4A33-86E3-3D99AE73D0EC}" dt="2025-12-11T15:17:37.175" v="973"/>
            <ac:picMkLst>
              <pc:docMk/>
              <pc:sldMasterMk cId="3718167233" sldId="2147483648"/>
              <pc:sldLayoutMk cId="998129374" sldId="2147483650"/>
              <ac:picMk id="17" creationId="{A1B311FC-0F3E-2150-2EDF-D32EEEA487F4}"/>
            </ac:picMkLst>
          </pc:picChg>
        </pc:sldLayoutChg>
        <pc:sldLayoutChg chg="addSp delSp modSp mod">
          <pc:chgData name="Anna Selberg" userId="302986ff-010e-4016-9fd1-b8756fb37e68" providerId="ADAL" clId="{7D0DC785-08F5-4A33-86E3-3D99AE73D0EC}" dt="2025-12-11T14:44:26.844" v="747"/>
          <pc:sldLayoutMkLst>
            <pc:docMk/>
            <pc:sldMasterMk cId="3718167233" sldId="2147483648"/>
            <pc:sldLayoutMk cId="3606659702" sldId="2147483655"/>
          </pc:sldLayoutMkLst>
          <pc:picChg chg="add del mod">
            <ac:chgData name="Anna Selberg" userId="302986ff-010e-4016-9fd1-b8756fb37e68" providerId="ADAL" clId="{7D0DC785-08F5-4A33-86E3-3D99AE73D0EC}" dt="2025-12-11T14:44:25.223" v="746" actId="478"/>
            <ac:picMkLst>
              <pc:docMk/>
              <pc:sldMasterMk cId="3718167233" sldId="2147483648"/>
              <pc:sldLayoutMk cId="3606659702" sldId="2147483655"/>
              <ac:picMk id="5" creationId="{D696DF1F-859D-6F4D-FF9B-EB89991ADBAC}"/>
            </ac:picMkLst>
          </pc:picChg>
          <pc:picChg chg="add mod">
            <ac:chgData name="Anna Selberg" userId="302986ff-010e-4016-9fd1-b8756fb37e68" providerId="ADAL" clId="{7D0DC785-08F5-4A33-86E3-3D99AE73D0EC}" dt="2025-12-11T14:44:26.844" v="747"/>
            <ac:picMkLst>
              <pc:docMk/>
              <pc:sldMasterMk cId="3718167233" sldId="2147483648"/>
              <pc:sldLayoutMk cId="3606659702" sldId="2147483655"/>
              <ac:picMk id="6" creationId="{86BA44A8-2608-4CC7-737E-65D784C306F7}"/>
            </ac:picMkLst>
          </pc:picChg>
        </pc:sldLayoutChg>
        <pc:sldLayoutChg chg="addSp modSp">
          <pc:chgData name="Anna Selberg" userId="302986ff-010e-4016-9fd1-b8756fb37e68" providerId="ADAL" clId="{7D0DC785-08F5-4A33-86E3-3D99AE73D0EC}" dt="2025-12-11T09:27:59.947" v="280"/>
          <pc:sldLayoutMkLst>
            <pc:docMk/>
            <pc:sldMasterMk cId="3718167233" sldId="2147483648"/>
            <pc:sldLayoutMk cId="1081540888" sldId="2147483660"/>
          </pc:sldLayoutMkLst>
          <pc:picChg chg="add mod">
            <ac:chgData name="Anna Selberg" userId="302986ff-010e-4016-9fd1-b8756fb37e68" providerId="ADAL" clId="{7D0DC785-08F5-4A33-86E3-3D99AE73D0EC}" dt="2025-12-11T09:27:59.947" v="280"/>
            <ac:picMkLst>
              <pc:docMk/>
              <pc:sldMasterMk cId="3718167233" sldId="2147483648"/>
              <pc:sldLayoutMk cId="1081540888" sldId="2147483660"/>
              <ac:picMk id="5" creationId="{9A63FE42-6562-B19F-427C-01375EF0AF2D}"/>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EBEF1-F7AC-4872-931B-BBFA73DCF4AE}" type="datetimeFigureOut">
              <a:rPr lang="sv-SE" smtClean="0"/>
              <a:t>2025-12-11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C28A1D-5948-4A2A-BBE8-6ED3F0A150A3}" type="slidenum">
              <a:rPr lang="sv-SE" smtClean="0"/>
              <a:t>‹#›</a:t>
            </a:fld>
            <a:endParaRPr lang="sv-SE"/>
          </a:p>
        </p:txBody>
      </p:sp>
    </p:spTree>
    <p:extLst>
      <p:ext uri="{BB962C8B-B14F-4D97-AF65-F5344CB8AC3E}">
        <p14:creationId xmlns:p14="http://schemas.microsoft.com/office/powerpoint/2010/main" val="3875575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AC0C8635-0972-4A8E-AE40-2CFFE87E9FFD}" type="slidenum">
              <a:rPr lang="sv-SE" smtClean="0"/>
              <a:t>2</a:t>
            </a:fld>
            <a:endParaRPr lang="sv-SE"/>
          </a:p>
        </p:txBody>
      </p:sp>
    </p:spTree>
    <p:extLst>
      <p:ext uri="{BB962C8B-B14F-4D97-AF65-F5344CB8AC3E}">
        <p14:creationId xmlns:p14="http://schemas.microsoft.com/office/powerpoint/2010/main" val="31486240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AU ser till att arbetsgrupperna bemannas och drar nytta av befintliga grupperingar, samt tar fram uppdragsbeskrivningar tillsammans med grupperna</a:t>
            </a:r>
          </a:p>
        </p:txBody>
      </p:sp>
      <p:sp>
        <p:nvSpPr>
          <p:cNvPr id="4" name="Platshållare för bildnummer 3"/>
          <p:cNvSpPr>
            <a:spLocks noGrp="1"/>
          </p:cNvSpPr>
          <p:nvPr>
            <p:ph type="sldNum" sz="quarter" idx="5"/>
          </p:nvPr>
        </p:nvSpPr>
        <p:spPr/>
        <p:txBody>
          <a:bodyPr/>
          <a:lstStyle/>
          <a:p>
            <a:fld id="{C7B661F9-21B9-439B-90D0-2EF02CC7D23C}" type="slidenum">
              <a:rPr lang="sv-SE" smtClean="0"/>
              <a:t>11</a:t>
            </a:fld>
            <a:endParaRPr lang="sv-SE"/>
          </a:p>
        </p:txBody>
      </p:sp>
    </p:spTree>
    <p:extLst>
      <p:ext uri="{BB962C8B-B14F-4D97-AF65-F5344CB8AC3E}">
        <p14:creationId xmlns:p14="http://schemas.microsoft.com/office/powerpoint/2010/main" val="25259835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C28A1D-5948-4A2A-BBE8-6ED3F0A150A3}" type="slidenum">
              <a:rPr lang="sv-SE" smtClean="0"/>
              <a:t>12</a:t>
            </a:fld>
            <a:endParaRPr lang="sv-SE"/>
          </a:p>
        </p:txBody>
      </p:sp>
    </p:spTree>
    <p:extLst>
      <p:ext uri="{BB962C8B-B14F-4D97-AF65-F5344CB8AC3E}">
        <p14:creationId xmlns:p14="http://schemas.microsoft.com/office/powerpoint/2010/main" val="339070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AC9652-288E-792B-A24A-533F9C2E1CAC}"/>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9E0904CC-19C0-B812-4099-3890F6AB0E2E}"/>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2339924F-5DA8-39F2-471E-2BD3E2FD47FA}"/>
              </a:ext>
            </a:extLst>
          </p:cNvPr>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sv-SE" sz="1800" dirty="0"/>
              <a:t>6 ledamöter i arbetsutskottet.</a:t>
            </a: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Ledamöterna utses av respektive lärosäte, region och kommuner. Ledamöterna ska ha en stark förankring i region-, kommun- och högskoleledningen.</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Rådet utser bland de ordinarie ledamöterna en ordförande, och en ställföreträdande ordförande, för en period av två år.</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Till rådets möten adjungeras representanter från Nationella vårdkompetensrådet. </a:t>
            </a:r>
          </a:p>
          <a:p>
            <a:pPr>
              <a:lnSpc>
                <a:spcPct val="107000"/>
              </a:lnSpc>
              <a:spcAft>
                <a:spcPts val="800"/>
              </a:spcAft>
            </a:pP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Till Regionala vårdkompetensrådet kopplas ett arbetsutskott. Arbetsutskottet består av två representanter från regionerna, två från lärosätena och två från kommunerna. Regionala vårdkompetensrådet utser arbetsutskottets ledamöter bland ledamöterna i rådet.</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Arbetsutskottet förbereder rådets möten, fungerar som kontakt för utsedda arbetsgrupper, samt håller kontakten med nationella vårdkompetensrådet och övriga regionala vårdkompetensråd.</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Regionala vårdkompetensrådet får administrativt stöd från sjukvårdsregion Mellansveriges kanslifunktion.</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Arbetsformer</a:t>
            </a:r>
            <a:br>
              <a:rPr lang="sv-SE"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Ledamöter i Regionala vårdkompetensrådet ansvarar för att förankra lokalt och samverka lokalt mellan regioner, kommuner och lärosäten. Rådet sammanträder en gång per termin. På vårmötet följs arbetet föregående år upp och på höstmötet beslutas om aktivitetsplan för kommande år. </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Regionala vårdkompetensrådet tillsätter vid behov arbetsgrupper. Arbetsgrupper ska utgå från befintliga samverkansytor när sådana finns.</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sv-SE"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Kostnader</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Deltagarnas hemmaorganisation står för rese- och lönekostnader för arbete i Regionala vårdkompetensrådet och tillhörande arbetsgrupper. </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sv-SE"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Rapportering</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Regionala vårdkompetensrådet ska under första kvartalet varje år fastställa en aktivitetsplan. </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Rapportering sker fortlöpande och i en skriftlig årlig rapport till nationella vårdkompetensrådet, lärosäten, regioner och kommuner.</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a:extLst>
              <a:ext uri="{FF2B5EF4-FFF2-40B4-BE49-F238E27FC236}">
                <a16:creationId xmlns:a16="http://schemas.microsoft.com/office/drawing/2014/main" id="{9D5B31C5-95BD-2B19-A05A-BC180B1E7509}"/>
              </a:ext>
            </a:extLst>
          </p:cNvPr>
          <p:cNvSpPr>
            <a:spLocks noGrp="1"/>
          </p:cNvSpPr>
          <p:nvPr>
            <p:ph type="sldNum" sz="quarter" idx="5"/>
          </p:nvPr>
        </p:nvSpPr>
        <p:spPr/>
        <p:txBody>
          <a:bodyPr/>
          <a:lstStyle/>
          <a:p>
            <a:fld id="{A1B63068-4E6D-4784-B3DF-6286FBEA2F91}" type="slidenum">
              <a:rPr lang="sv-SE" smtClean="0"/>
              <a:t>13</a:t>
            </a:fld>
            <a:endParaRPr lang="sv-SE"/>
          </a:p>
        </p:txBody>
      </p:sp>
    </p:spTree>
    <p:extLst>
      <p:ext uri="{BB962C8B-B14F-4D97-AF65-F5344CB8AC3E}">
        <p14:creationId xmlns:p14="http://schemas.microsoft.com/office/powerpoint/2010/main" val="29798148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Huvudmannagrupperna är navet och kommunikationen med arbetsutskottet</a:t>
            </a:r>
            <a:br>
              <a:rPr lang="sv-SE" dirty="0"/>
            </a:br>
            <a:endParaRPr lang="sv-SE" dirty="0"/>
          </a:p>
        </p:txBody>
      </p:sp>
      <p:sp>
        <p:nvSpPr>
          <p:cNvPr id="4" name="Platshållare för bildnummer 3"/>
          <p:cNvSpPr>
            <a:spLocks noGrp="1"/>
          </p:cNvSpPr>
          <p:nvPr>
            <p:ph type="sldNum" sz="quarter" idx="5"/>
          </p:nvPr>
        </p:nvSpPr>
        <p:spPr/>
        <p:txBody>
          <a:bodyPr/>
          <a:lstStyle/>
          <a:p>
            <a:fld id="{4CC28A1D-5948-4A2A-BBE8-6ED3F0A150A3}" type="slidenum">
              <a:rPr lang="sv-SE" smtClean="0"/>
              <a:t>14</a:t>
            </a:fld>
            <a:endParaRPr lang="sv-SE"/>
          </a:p>
        </p:txBody>
      </p:sp>
    </p:spTree>
    <p:extLst>
      <p:ext uri="{BB962C8B-B14F-4D97-AF65-F5344CB8AC3E}">
        <p14:creationId xmlns:p14="http://schemas.microsoft.com/office/powerpoint/2010/main" val="254373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b="0" i="0" dirty="0">
                <a:solidFill>
                  <a:srgbClr val="4D5156"/>
                </a:solidFill>
                <a:effectLst/>
                <a:latin typeface="arial" panose="020B0604020202020204" pitchFamily="34" charset="0"/>
              </a:rPr>
              <a:t>Sveriges universitets- och högskoleförbund (SUHF)</a:t>
            </a:r>
            <a:br>
              <a:rPr lang="sv-SE" b="0" i="0" dirty="0">
                <a:solidFill>
                  <a:srgbClr val="4D5156"/>
                </a:solidFill>
                <a:effectLst/>
                <a:latin typeface="arial" panose="020B0604020202020204" pitchFamily="34" charset="0"/>
              </a:rPr>
            </a:br>
            <a:endParaRPr lang="sv-SE" dirty="0"/>
          </a:p>
          <a:p>
            <a:r>
              <a:rPr lang="sv-SE" dirty="0"/>
              <a:t>Ordförandemöten övriga RVKR och NVKR</a:t>
            </a:r>
            <a:br>
              <a:rPr lang="sv-SE" dirty="0"/>
            </a:br>
            <a:r>
              <a:rPr lang="sv-SE" dirty="0"/>
              <a:t>Kanslimöten med övrig RVKR och NVKR kansli</a:t>
            </a:r>
          </a:p>
          <a:p>
            <a:endParaRPr lang="sv-SE" dirty="0"/>
          </a:p>
          <a:p>
            <a:r>
              <a:rPr lang="sv-SE" dirty="0"/>
              <a:t>NVKR 14 ledamöter</a:t>
            </a:r>
          </a:p>
          <a:p>
            <a:r>
              <a:rPr lang="sv-SE" dirty="0"/>
              <a:t>4 region</a:t>
            </a:r>
          </a:p>
          <a:p>
            <a:r>
              <a:rPr lang="sv-SE" dirty="0"/>
              <a:t>5 lärosäte</a:t>
            </a:r>
          </a:p>
          <a:p>
            <a:r>
              <a:rPr lang="sv-SE" dirty="0"/>
              <a:t>2 kommuner</a:t>
            </a:r>
          </a:p>
          <a:p>
            <a:r>
              <a:rPr lang="sv-SE" dirty="0"/>
              <a:t>1 sjukvårdsregion</a:t>
            </a:r>
          </a:p>
          <a:p>
            <a:r>
              <a:rPr lang="sv-SE" dirty="0"/>
              <a:t>1 Socialstyrelsen</a:t>
            </a:r>
          </a:p>
          <a:p>
            <a:r>
              <a:rPr lang="sv-SE" dirty="0"/>
              <a:t>1 UKÄ</a:t>
            </a:r>
          </a:p>
          <a:p>
            <a:endParaRPr lang="sv-SE" dirty="0"/>
          </a:p>
        </p:txBody>
      </p:sp>
      <p:sp>
        <p:nvSpPr>
          <p:cNvPr id="4" name="Platshållare för bildnummer 3"/>
          <p:cNvSpPr>
            <a:spLocks noGrp="1"/>
          </p:cNvSpPr>
          <p:nvPr>
            <p:ph type="sldNum" sz="quarter" idx="5"/>
          </p:nvPr>
        </p:nvSpPr>
        <p:spPr/>
        <p:txBody>
          <a:bodyPr/>
          <a:lstStyle/>
          <a:p>
            <a:fld id="{4CC28A1D-5948-4A2A-BBE8-6ED3F0A150A3}" type="slidenum">
              <a:rPr lang="sv-SE" smtClean="0"/>
              <a:t>15</a:t>
            </a:fld>
            <a:endParaRPr lang="sv-SE"/>
          </a:p>
        </p:txBody>
      </p:sp>
    </p:spTree>
    <p:extLst>
      <p:ext uri="{BB962C8B-B14F-4D97-AF65-F5344CB8AC3E}">
        <p14:creationId xmlns:p14="http://schemas.microsoft.com/office/powerpoint/2010/main" val="4039699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4CC28A1D-5948-4A2A-BBE8-6ED3F0A150A3}" type="slidenum">
              <a:rPr lang="sv-SE" smtClean="0"/>
              <a:t>16</a:t>
            </a:fld>
            <a:endParaRPr lang="sv-SE"/>
          </a:p>
        </p:txBody>
      </p:sp>
    </p:spTree>
    <p:extLst>
      <p:ext uri="{BB962C8B-B14F-4D97-AF65-F5344CB8AC3E}">
        <p14:creationId xmlns:p14="http://schemas.microsoft.com/office/powerpoint/2010/main" val="1825965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B9958F-7DE2-6D04-255D-73F26EA994C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68D30BB2-B513-B1F2-9A3A-99820A4C4A9C}"/>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CED626BC-F6DD-4164-B1E3-B2A0B9A0B854}"/>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DA146C01-5FAC-DD51-A481-84FFE2D46002}"/>
              </a:ext>
            </a:extLst>
          </p:cNvPr>
          <p:cNvSpPr>
            <a:spLocks noGrp="1"/>
          </p:cNvSpPr>
          <p:nvPr>
            <p:ph type="sldNum" sz="quarter" idx="10"/>
          </p:nvPr>
        </p:nvSpPr>
        <p:spPr/>
        <p:txBody>
          <a:bodyPr/>
          <a:lstStyle/>
          <a:p>
            <a:fld id="{AC0C8635-0972-4A8E-AE40-2CFFE87E9FFD}" type="slidenum">
              <a:rPr lang="sv-SE" smtClean="0"/>
              <a:t>3</a:t>
            </a:fld>
            <a:endParaRPr lang="sv-SE"/>
          </a:p>
        </p:txBody>
      </p:sp>
    </p:spTree>
    <p:extLst>
      <p:ext uri="{BB962C8B-B14F-4D97-AF65-F5344CB8AC3E}">
        <p14:creationId xmlns:p14="http://schemas.microsoft.com/office/powerpoint/2010/main" val="3369324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75D763-09ED-8F67-8967-A46E7FD19697}"/>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4CBCEEE8-96C3-091B-BF9F-31F3CB580B88}"/>
              </a:ext>
            </a:extLst>
          </p:cNvPr>
          <p:cNvSpPr>
            <a:spLocks noGrp="1" noRot="1" noChangeAspect="1"/>
          </p:cNvSpPr>
          <p:nvPr>
            <p:ph type="sldImg"/>
          </p:nvPr>
        </p:nvSpPr>
        <p:spPr/>
      </p:sp>
      <p:sp>
        <p:nvSpPr>
          <p:cNvPr id="3" name="Platshållare för anteckningar 2">
            <a:extLst>
              <a:ext uri="{FF2B5EF4-FFF2-40B4-BE49-F238E27FC236}">
                <a16:creationId xmlns:a16="http://schemas.microsoft.com/office/drawing/2014/main" id="{FFD20562-F45C-1FC2-BC97-F084813156BA}"/>
              </a:ext>
            </a:extLst>
          </p:cNvPr>
          <p:cNvSpPr>
            <a:spLocks noGrp="1"/>
          </p:cNvSpPr>
          <p:nvPr>
            <p:ph type="body" idx="1"/>
          </p:nvPr>
        </p:nvSpPr>
        <p:spPr/>
        <p:txBody>
          <a:bodyPr/>
          <a:lstStyle/>
          <a:p>
            <a:endParaRPr lang="sv-SE" dirty="0"/>
          </a:p>
        </p:txBody>
      </p:sp>
      <p:sp>
        <p:nvSpPr>
          <p:cNvPr id="4" name="Platshållare för bildnummer 3">
            <a:extLst>
              <a:ext uri="{FF2B5EF4-FFF2-40B4-BE49-F238E27FC236}">
                <a16:creationId xmlns:a16="http://schemas.microsoft.com/office/drawing/2014/main" id="{4FA3FDB7-F93D-392D-21D2-EA278579625E}"/>
              </a:ext>
            </a:extLst>
          </p:cNvPr>
          <p:cNvSpPr>
            <a:spLocks noGrp="1"/>
          </p:cNvSpPr>
          <p:nvPr>
            <p:ph type="sldNum" sz="quarter" idx="10"/>
          </p:nvPr>
        </p:nvSpPr>
        <p:spPr/>
        <p:txBody>
          <a:bodyPr/>
          <a:lstStyle/>
          <a:p>
            <a:fld id="{AC0C8635-0972-4A8E-AE40-2CFFE87E9FFD}" type="slidenum">
              <a:rPr lang="sv-SE" smtClean="0"/>
              <a:t>4</a:t>
            </a:fld>
            <a:endParaRPr lang="sv-SE"/>
          </a:p>
        </p:txBody>
      </p:sp>
    </p:spTree>
    <p:extLst>
      <p:ext uri="{BB962C8B-B14F-4D97-AF65-F5344CB8AC3E}">
        <p14:creationId xmlns:p14="http://schemas.microsoft.com/office/powerpoint/2010/main" val="3681632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0" i="0" u="none" strike="noStrike" baseline="0" dirty="0">
                <a:latin typeface="CIDFont+F4"/>
              </a:rPr>
              <a:t>Rådet har sitt konstituerande möte den 7 maj 2021, efter att alla parter deltagit uppstartsarbetet under 2020</a:t>
            </a:r>
            <a:endParaRPr lang="sv-SE" dirty="0"/>
          </a:p>
        </p:txBody>
      </p:sp>
      <p:sp>
        <p:nvSpPr>
          <p:cNvPr id="4" name="Platshållare för bildnummer 3"/>
          <p:cNvSpPr>
            <a:spLocks noGrp="1"/>
          </p:cNvSpPr>
          <p:nvPr>
            <p:ph type="sldNum" sz="quarter" idx="5"/>
          </p:nvPr>
        </p:nvSpPr>
        <p:spPr/>
        <p:txBody>
          <a:bodyPr/>
          <a:lstStyle/>
          <a:p>
            <a:fld id="{4CC28A1D-5948-4A2A-BBE8-6ED3F0A150A3}" type="slidenum">
              <a:rPr lang="sv-SE" smtClean="0"/>
              <a:t>5</a:t>
            </a:fld>
            <a:endParaRPr lang="sv-SE"/>
          </a:p>
        </p:txBody>
      </p:sp>
    </p:spTree>
    <p:extLst>
      <p:ext uri="{BB962C8B-B14F-4D97-AF65-F5344CB8AC3E}">
        <p14:creationId xmlns:p14="http://schemas.microsoft.com/office/powerpoint/2010/main" val="10627330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pPr>
              <a:defRPr/>
            </a:pPr>
            <a:fld id="{BA4E675B-F562-42A1-909C-7BE46F3E8741}" type="slidenum">
              <a:rPr lang="sv-SE" smtClean="0"/>
              <a:pPr>
                <a:defRPr/>
              </a:pPr>
              <a:t>6</a:t>
            </a:fld>
            <a:endParaRPr lang="sv-SE"/>
          </a:p>
        </p:txBody>
      </p:sp>
    </p:spTree>
    <p:extLst>
      <p:ext uri="{BB962C8B-B14F-4D97-AF65-F5344CB8AC3E}">
        <p14:creationId xmlns:p14="http://schemas.microsoft.com/office/powerpoint/2010/main" val="3347301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Ledamöterna utses av respektive lärosäte, region och kommuner. Ledamöterna ska ha en stark förankring i region-, kommun- och högskoleledningen.</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Rådet utser bland de ordinarie ledamöterna en ordförande, och en ställföreträdande ordförande, för en period av två år.</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Till rådets möten adjungeras representanter från Nationella vårdkompetensrådet. </a:t>
            </a:r>
          </a:p>
          <a:p>
            <a:pPr>
              <a:lnSpc>
                <a:spcPct val="107000"/>
              </a:lnSpc>
              <a:spcAft>
                <a:spcPts val="800"/>
              </a:spcAft>
            </a:pP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Till Regionala vårdkompetensrådet kopplas ett arbetsutskott. Arbetsutskottet består av två representanter från regionerna, två från lärosätena och två från kommunerna. Regionala vårdkompetensrådet utser arbetsutskottets ledamöter bland ledamöterna i rådet.</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Arbetsutskottet förbereder rådets möten, fungerar som kontakt för utsedda arbetsgrupper, samt håller kontakten med nationella vårdkompetensrådet och övriga regionala vårdkompetensråd.</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Regionala vårdkompetensrådet får administrativt stöd från sjukvårdsregion Mellansveriges kanslifunktion.</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sv-SE"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Arbetsformer</a:t>
            </a:r>
            <a:br>
              <a:rPr lang="sv-SE" sz="1800"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Ledamöter i Regionala vårdkompetensrådet ansvarar för att förankra lokalt och samverka lokalt mellan regioner, kommuner och lärosäten. Rådet sammanträder en gång per termin. På vårmötet följs arbetet föregående år upp och på höstmötet beslutas om aktivitetsplan för kommande år. </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Regionala vårdkompetensrådet tillsätter vid behov arbetsgrupper. Arbetsgrupper ska utgå från befintliga samverkansytor när sådana finns.</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sv-SE"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Kostnader</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Deltagarnas hemmaorganisation står för rese- och lönekostnader för arbete i Regionala vårdkompetensrådet och tillhörande arbetsgrupper. </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200"/>
              </a:spcBef>
            </a:pPr>
            <a:r>
              <a:rPr lang="sv-SE"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Rapportering</a:t>
            </a:r>
          </a:p>
          <a:p>
            <a:pPr>
              <a:lnSpc>
                <a:spcPct val="107000"/>
              </a:lnSpc>
              <a:spcAft>
                <a:spcPts val="800"/>
              </a:spcAft>
            </a:pPr>
            <a:r>
              <a:rPr lang="sv-SE" sz="1800" dirty="0">
                <a:effectLst/>
                <a:latin typeface="Calibri" panose="020F0502020204030204" pitchFamily="34" charset="0"/>
                <a:ea typeface="Calibri" panose="020F0502020204030204" pitchFamily="34" charset="0"/>
                <a:cs typeface="Times New Roman" panose="02020603050405020304" pitchFamily="18" charset="0"/>
              </a:rPr>
              <a:t>Regionala vårdkompetensrådet ska under första kvartalet varje år fastställa en aktivitetsplan. </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r>
              <a:rPr lang="sv-SE" sz="1800" dirty="0">
                <a:effectLst/>
                <a:latin typeface="Calibri" panose="020F0502020204030204" pitchFamily="34" charset="0"/>
                <a:ea typeface="Calibri" panose="020F0502020204030204" pitchFamily="34" charset="0"/>
                <a:cs typeface="Times New Roman" panose="02020603050405020304" pitchFamily="18" charset="0"/>
              </a:rPr>
              <a:t>Rapportering sker fortlöpande och i en skriftlig årlig rapport till nationella vårdkompetensrådet, lärosäten, regioner och kommuner.</a:t>
            </a:r>
            <a:br>
              <a:rPr lang="sv-SE" sz="1800" dirty="0">
                <a:effectLst/>
                <a:latin typeface="Calibri" panose="020F0502020204030204" pitchFamily="34" charset="0"/>
                <a:ea typeface="Calibri" panose="020F0502020204030204" pitchFamily="34" charset="0"/>
                <a:cs typeface="Times New Roman" panose="02020603050405020304" pitchFamily="18" charset="0"/>
              </a:rPr>
            </a:br>
            <a:endParaRPr lang="sv-SE"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1B63068-4E6D-4784-B3DF-6286FBEA2F91}" type="slidenum">
              <a:rPr lang="sv-SE" smtClean="0"/>
              <a:t>7</a:t>
            </a:fld>
            <a:endParaRPr lang="sv-SE"/>
          </a:p>
        </p:txBody>
      </p:sp>
    </p:spTree>
    <p:extLst>
      <p:ext uri="{BB962C8B-B14F-4D97-AF65-F5344CB8AC3E}">
        <p14:creationId xmlns:p14="http://schemas.microsoft.com/office/powerpoint/2010/main" val="23706990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dirty="0">
                <a:effectLst/>
                <a:latin typeface="Calibri" panose="020F0502020204030204" pitchFamily="34" charset="0"/>
                <a:ea typeface="Calibri" panose="020F0502020204030204" pitchFamily="34" charset="0"/>
                <a:cs typeface="Times New Roman" panose="02020603050405020304" pitchFamily="18" charset="0"/>
              </a:rPr>
              <a:t>Regioner, lärosäten och kommuner ansvarar gemensamt för ett regionalt vårdkompetensråd. Regionala vårdkompetensrådet Mellansverige ska initialt rikta sitt arbete mot de yrken som kräver högskoleutbildning. Vid förändring av uppdraget för det nationella vårdkompetensrådet anpassas uppdraget för det regionala vårdkompetensrådet. </a:t>
            </a:r>
            <a:br>
              <a:rPr lang="sv-SE" sz="1200" i="1" dirty="0">
                <a:effectLst/>
                <a:latin typeface="Calibri" panose="020F0502020204030204" pitchFamily="34" charset="0"/>
                <a:ea typeface="Calibri" panose="020F0502020204030204" pitchFamily="34" charset="0"/>
                <a:cs typeface="Times New Roman" panose="02020603050405020304" pitchFamily="18" charset="0"/>
              </a:rPr>
            </a:br>
            <a:endParaRPr lang="sv-SE" dirty="0"/>
          </a:p>
        </p:txBody>
      </p:sp>
      <p:sp>
        <p:nvSpPr>
          <p:cNvPr id="4" name="Platshållare för bildnummer 3"/>
          <p:cNvSpPr>
            <a:spLocks noGrp="1"/>
          </p:cNvSpPr>
          <p:nvPr>
            <p:ph type="sldNum" sz="quarter" idx="5"/>
          </p:nvPr>
        </p:nvSpPr>
        <p:spPr/>
        <p:txBody>
          <a:bodyPr/>
          <a:lstStyle/>
          <a:p>
            <a:fld id="{A1B63068-4E6D-4784-B3DF-6286FBEA2F91}" type="slidenum">
              <a:rPr lang="sv-SE" smtClean="0"/>
              <a:t>8</a:t>
            </a:fld>
            <a:endParaRPr lang="sv-SE"/>
          </a:p>
        </p:txBody>
      </p:sp>
    </p:spTree>
    <p:extLst>
      <p:ext uri="{BB962C8B-B14F-4D97-AF65-F5344CB8AC3E}">
        <p14:creationId xmlns:p14="http://schemas.microsoft.com/office/powerpoint/2010/main" val="2357902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07000"/>
              </a:lnSpc>
              <a:spcAft>
                <a:spcPts val="800"/>
              </a:spcAft>
              <a:buNone/>
            </a:pPr>
            <a:r>
              <a:rPr lang="sv-SE" sz="1200" dirty="0">
                <a:effectLst/>
                <a:latin typeface="Calibri" panose="020F0502020204030204" pitchFamily="34" charset="0"/>
                <a:ea typeface="Calibri" panose="020F0502020204030204" pitchFamily="34" charset="0"/>
                <a:cs typeface="Times New Roman" panose="02020603050405020304" pitchFamily="18" charset="0"/>
              </a:rPr>
              <a:t>Regionala vårdkompetensrådet ska bidra till målet att effektivisera kompetensförsörjningen i hälso- och sjukvården och tandvården, genom att:</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främja dialog och samverkan mellan berörda aktörer på regional nivå</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samla och föra dialog om huvudmännens kompetensbehov och om kompetensförsörjning på både lång och kort sikt till lärosätena </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föra dialog om planerade förändringar av utbildningar </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samverka kring strategiska framtidsfrågor inom kompetensförsörjning</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samordna arbetet med det gemensamma utbildnings-uppdraget (VFU) för alla relevanta utbildningar </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samverka och föra dialog med det nationella vårdkompetensrådet </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länka samman det nationella vårdkompetensrådet med arbetet på regional och lokal nivå</a:t>
            </a:r>
          </a:p>
          <a:p>
            <a:pPr marL="342900" lvl="0" indent="-342900">
              <a:lnSpc>
                <a:spcPct val="107000"/>
              </a:lnSpc>
              <a:spcAft>
                <a:spcPts val="80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främja att nationella förslag på åtgärder realiseras och att det skapas tryck i arbetet regionalt och lokalt</a:t>
            </a:r>
          </a:p>
          <a:p>
            <a:r>
              <a:rPr lang="sv-SE" sz="1200" dirty="0">
                <a:effectLst/>
                <a:latin typeface="Calibri" panose="020F0502020204030204" pitchFamily="34" charset="0"/>
                <a:ea typeface="Calibri" panose="020F0502020204030204" pitchFamily="34" charset="0"/>
                <a:cs typeface="Times New Roman" panose="02020603050405020304" pitchFamily="18" charset="0"/>
              </a:rPr>
              <a:t>samverka med övriga regionala vårdkompetensråd</a:t>
            </a:r>
            <a:endParaRPr lang="sv-SE" sz="1100" dirty="0">
              <a:latin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1B63068-4E6D-4784-B3DF-6286FBEA2F91}" type="slidenum">
              <a:rPr lang="sv-SE" smtClean="0"/>
              <a:t>9</a:t>
            </a:fld>
            <a:endParaRPr lang="sv-SE"/>
          </a:p>
        </p:txBody>
      </p:sp>
    </p:spTree>
    <p:extLst>
      <p:ext uri="{BB962C8B-B14F-4D97-AF65-F5344CB8AC3E}">
        <p14:creationId xmlns:p14="http://schemas.microsoft.com/office/powerpoint/2010/main" val="519537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indent="0">
              <a:lnSpc>
                <a:spcPct val="107000"/>
              </a:lnSpc>
              <a:spcAft>
                <a:spcPts val="800"/>
              </a:spcAft>
              <a:buNone/>
            </a:pPr>
            <a:r>
              <a:rPr lang="sv-SE" sz="1200" dirty="0">
                <a:effectLst/>
                <a:latin typeface="Calibri" panose="020F0502020204030204" pitchFamily="34" charset="0"/>
                <a:ea typeface="Calibri" panose="020F0502020204030204" pitchFamily="34" charset="0"/>
                <a:cs typeface="Times New Roman" panose="02020603050405020304" pitchFamily="18" charset="0"/>
              </a:rPr>
              <a:t>Regionala vårdkompetensrådet ska bidra till målet att effektivisera kompetensförsörjningen i hälso- och sjukvården och tandvården, genom att:</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främja dialog och samverkan mellan berörda aktörer på regional nivå</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samla och föra dialog om huvudmännens kompetensbehov och om kompetensförsörjning på både lång och kort sikt till lärosätena </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föra dialog om planerade förändringar av utbildningar </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samverka kring strategiska framtidsfrågor inom kompetensförsörjning</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samordna arbetet med det gemensamma utbildnings-uppdraget (VFU) för alla relevanta utbildningar </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samverka och föra dialog med det nationella vårdkompetensrådet </a:t>
            </a:r>
          </a:p>
          <a:p>
            <a:pPr marL="342900" lvl="0" indent="-342900">
              <a:lnSpc>
                <a:spcPct val="107000"/>
              </a:lnSpc>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länka samman det nationella vårdkompetensrådet med arbetet på regional och lokal nivå</a:t>
            </a:r>
          </a:p>
          <a:p>
            <a:pPr marL="342900" lvl="0" indent="-342900">
              <a:lnSpc>
                <a:spcPct val="107000"/>
              </a:lnSpc>
              <a:spcAft>
                <a:spcPts val="800"/>
              </a:spcAft>
              <a:buFont typeface="Symbol" panose="05050102010706020507" pitchFamily="18" charset="2"/>
              <a:buChar char=""/>
            </a:pPr>
            <a:r>
              <a:rPr lang="sv-SE" sz="1200" dirty="0">
                <a:effectLst/>
                <a:latin typeface="Calibri" panose="020F0502020204030204" pitchFamily="34" charset="0"/>
                <a:ea typeface="Calibri" panose="020F0502020204030204" pitchFamily="34" charset="0"/>
                <a:cs typeface="Times New Roman" panose="02020603050405020304" pitchFamily="18" charset="0"/>
              </a:rPr>
              <a:t>främja att nationella förslag på åtgärder realiseras och att det skapas tryck i arbetet regionalt och lokalt</a:t>
            </a:r>
          </a:p>
          <a:p>
            <a:r>
              <a:rPr lang="sv-SE" sz="1200" dirty="0">
                <a:effectLst/>
                <a:latin typeface="Calibri" panose="020F0502020204030204" pitchFamily="34" charset="0"/>
                <a:ea typeface="Calibri" panose="020F0502020204030204" pitchFamily="34" charset="0"/>
                <a:cs typeface="Times New Roman" panose="02020603050405020304" pitchFamily="18" charset="0"/>
              </a:rPr>
              <a:t>samverka med övriga regionala vårdkompetensråd</a:t>
            </a:r>
            <a:endParaRPr lang="sv-SE" sz="1100" dirty="0">
              <a:latin typeface="Times New Roman" panose="02020603050405020304" pitchFamily="18"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A1B63068-4E6D-4784-B3DF-6286FBEA2F91}" type="slidenum">
              <a:rPr lang="sv-SE" smtClean="0"/>
              <a:t>10</a:t>
            </a:fld>
            <a:endParaRPr lang="sv-SE"/>
          </a:p>
        </p:txBody>
      </p:sp>
    </p:spTree>
    <p:extLst>
      <p:ext uri="{BB962C8B-B14F-4D97-AF65-F5344CB8AC3E}">
        <p14:creationId xmlns:p14="http://schemas.microsoft.com/office/powerpoint/2010/main" val="25433241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03B7850-88D8-4831-87EA-8F5EB9E41CDC}"/>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BA3F442D-F9AF-4A7F-88E2-78B951CF1A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727A5616-D553-4512-AF14-DDF050318EE0}"/>
              </a:ext>
            </a:extLst>
          </p:cNvPr>
          <p:cNvSpPr>
            <a:spLocks noGrp="1"/>
          </p:cNvSpPr>
          <p:nvPr>
            <p:ph type="dt" sz="half" idx="10"/>
          </p:nvPr>
        </p:nvSpPr>
        <p:spPr/>
        <p:txBody>
          <a:bodyPr/>
          <a:lstStyle/>
          <a:p>
            <a:fld id="{3A3E1E4A-74B5-4B84-9E80-E8E0C260DFF8}" type="datetimeFigureOut">
              <a:rPr lang="sv-SE" smtClean="0"/>
              <a:t>2025-12-11</a:t>
            </a:fld>
            <a:endParaRPr lang="sv-SE"/>
          </a:p>
        </p:txBody>
      </p:sp>
      <p:sp>
        <p:nvSpPr>
          <p:cNvPr id="5" name="Platshållare för sidfot 4">
            <a:extLst>
              <a:ext uri="{FF2B5EF4-FFF2-40B4-BE49-F238E27FC236}">
                <a16:creationId xmlns:a16="http://schemas.microsoft.com/office/drawing/2014/main" id="{23AB726E-7898-48DF-8B1F-56DC8600F5C0}"/>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65C48F9C-5820-48AB-B3E6-A06A638ECF81}"/>
              </a:ext>
            </a:extLst>
          </p:cNvPr>
          <p:cNvSpPr>
            <a:spLocks noGrp="1"/>
          </p:cNvSpPr>
          <p:nvPr>
            <p:ph type="sldNum" sz="quarter" idx="12"/>
          </p:nvPr>
        </p:nvSpPr>
        <p:spPr/>
        <p:txBody>
          <a:bodyPr/>
          <a:lstStyle/>
          <a:p>
            <a:fld id="{AD877F55-DF5A-4041-B309-7482249087F7}" type="slidenum">
              <a:rPr lang="sv-SE" smtClean="0"/>
              <a:t>‹#›</a:t>
            </a:fld>
            <a:endParaRPr lang="sv-SE"/>
          </a:p>
        </p:txBody>
      </p:sp>
      <p:pic>
        <p:nvPicPr>
          <p:cNvPr id="8" name="Bildobjekt 7">
            <a:extLst>
              <a:ext uri="{FF2B5EF4-FFF2-40B4-BE49-F238E27FC236}">
                <a16:creationId xmlns:a16="http://schemas.microsoft.com/office/drawing/2014/main" id="{15520087-FAB8-4947-40C4-83680AACDA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26576" y="6177514"/>
            <a:ext cx="3122147" cy="544175"/>
          </a:xfrm>
          <a:prstGeom prst="rect">
            <a:avLst/>
          </a:prstGeom>
        </p:spPr>
      </p:pic>
    </p:spTree>
    <p:extLst>
      <p:ext uri="{BB962C8B-B14F-4D97-AF65-F5344CB8AC3E}">
        <p14:creationId xmlns:p14="http://schemas.microsoft.com/office/powerpoint/2010/main" val="1779437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4B9F118-D8AC-450E-931E-E2D4DC7F53F9}"/>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17161C05-2EE0-4209-9EBE-9A7DCF992C2F}"/>
              </a:ext>
            </a:extLst>
          </p:cNvPr>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51036D7-51EA-4325-951D-0E9BE953E812}"/>
              </a:ext>
            </a:extLst>
          </p:cNvPr>
          <p:cNvSpPr>
            <a:spLocks noGrp="1"/>
          </p:cNvSpPr>
          <p:nvPr>
            <p:ph type="dt" sz="half" idx="10"/>
          </p:nvPr>
        </p:nvSpPr>
        <p:spPr/>
        <p:txBody>
          <a:bodyPr/>
          <a:lstStyle/>
          <a:p>
            <a:fld id="{3A3E1E4A-74B5-4B84-9E80-E8E0C260DFF8}" type="datetimeFigureOut">
              <a:rPr lang="sv-SE" smtClean="0"/>
              <a:t>2025-12-11</a:t>
            </a:fld>
            <a:endParaRPr lang="sv-SE"/>
          </a:p>
        </p:txBody>
      </p:sp>
      <p:sp>
        <p:nvSpPr>
          <p:cNvPr id="5" name="Platshållare för sidfot 4">
            <a:extLst>
              <a:ext uri="{FF2B5EF4-FFF2-40B4-BE49-F238E27FC236}">
                <a16:creationId xmlns:a16="http://schemas.microsoft.com/office/drawing/2014/main" id="{56EC35B9-1206-457A-B9A9-F739F4CBDEA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96C444B1-CAAE-4791-93E6-0129395B2E1A}"/>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251101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id="{7CFF138F-BE72-42C2-AB72-A6431DD4B38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id="{78C0D801-E659-442D-A603-102FDB1492AF}"/>
              </a:ext>
            </a:extLst>
          </p:cNvPr>
          <p:cNvSpPr>
            <a:spLocks noGrp="1"/>
          </p:cNvSpPr>
          <p:nvPr>
            <p:ph type="body" orient="vert" idx="1"/>
          </p:nvPr>
        </p:nvSpPr>
        <p:spPr>
          <a:xfrm>
            <a:off x="838200" y="365125"/>
            <a:ext cx="7734300" cy="5811838"/>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957D6F05-CD29-4DC7-AD11-3CCFA53A0DE4}"/>
              </a:ext>
            </a:extLst>
          </p:cNvPr>
          <p:cNvSpPr>
            <a:spLocks noGrp="1"/>
          </p:cNvSpPr>
          <p:nvPr>
            <p:ph type="dt" sz="half" idx="10"/>
          </p:nvPr>
        </p:nvSpPr>
        <p:spPr/>
        <p:txBody>
          <a:bodyPr/>
          <a:lstStyle/>
          <a:p>
            <a:fld id="{3A3E1E4A-74B5-4B84-9E80-E8E0C260DFF8}" type="datetimeFigureOut">
              <a:rPr lang="sv-SE" smtClean="0"/>
              <a:t>2025-12-11</a:t>
            </a:fld>
            <a:endParaRPr lang="sv-SE"/>
          </a:p>
        </p:txBody>
      </p:sp>
      <p:sp>
        <p:nvSpPr>
          <p:cNvPr id="5" name="Platshållare för sidfot 4">
            <a:extLst>
              <a:ext uri="{FF2B5EF4-FFF2-40B4-BE49-F238E27FC236}">
                <a16:creationId xmlns:a16="http://schemas.microsoft.com/office/drawing/2014/main" id="{3008896E-550B-4A6D-BD17-2E98F7AC96F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5213CE73-B50F-4B11-B91C-D1CFAC338E78}"/>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3066908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Rubrik och innehåll 2 spalter">
    <p:spTree>
      <p:nvGrpSpPr>
        <p:cNvPr id="1" name=""/>
        <p:cNvGrpSpPr/>
        <p:nvPr/>
      </p:nvGrpSpPr>
      <p:grpSpPr>
        <a:xfrm>
          <a:off x="0" y="0"/>
          <a:ext cx="0" cy="0"/>
          <a:chOff x="0" y="0"/>
          <a:chExt cx="0" cy="0"/>
        </a:xfrm>
      </p:grpSpPr>
      <p:sp>
        <p:nvSpPr>
          <p:cNvPr id="2" name="Rubrik 1"/>
          <p:cNvSpPr>
            <a:spLocks noGrp="1"/>
          </p:cNvSpPr>
          <p:nvPr>
            <p:ph type="title"/>
          </p:nvPr>
        </p:nvSpPr>
        <p:spPr>
          <a:xfrm>
            <a:off x="863601" y="406818"/>
            <a:ext cx="10395527" cy="1103169"/>
          </a:xfrm>
        </p:spPr>
        <p:txBody>
          <a:bodyPr/>
          <a:lstStyle/>
          <a:p>
            <a:r>
              <a:rPr lang="sv-SE"/>
              <a:t>Klicka här för att ändra format</a:t>
            </a:r>
          </a:p>
        </p:txBody>
      </p:sp>
      <p:sp>
        <p:nvSpPr>
          <p:cNvPr id="3" name="Platshållare för innehåll 2"/>
          <p:cNvSpPr>
            <a:spLocks noGrp="1"/>
          </p:cNvSpPr>
          <p:nvPr>
            <p:ph idx="1"/>
          </p:nvPr>
        </p:nvSpPr>
        <p:spPr>
          <a:xfrm>
            <a:off x="863600" y="1798818"/>
            <a:ext cx="4927599" cy="3754388"/>
          </a:xfrm>
        </p:spPr>
        <p:txBody>
          <a:bodyPr/>
          <a:lstStyle>
            <a:lvl1pPr>
              <a:lnSpc>
                <a:spcPts val="2933"/>
              </a:lnSpc>
              <a:spcAft>
                <a:spcPts val="1333"/>
              </a:spcAft>
              <a:defRPr/>
            </a:lvl1pPr>
            <a:lvl2pPr>
              <a:lnSpc>
                <a:spcPts val="2933"/>
              </a:lnSpc>
              <a:spcAft>
                <a:spcPts val="1333"/>
              </a:spcAft>
              <a:defRPr/>
            </a:lvl2pPr>
            <a:lvl3pPr>
              <a:lnSpc>
                <a:spcPts val="2933"/>
              </a:lnSpc>
              <a:spcAft>
                <a:spcPts val="1333"/>
              </a:spcAft>
              <a:buClr>
                <a:schemeClr val="tx2"/>
              </a:buClr>
              <a:defRPr/>
            </a:lvl3pPr>
          </a:lstStyle>
          <a:p>
            <a:pPr lvl="0"/>
            <a:r>
              <a:rPr lang="sv-SE"/>
              <a:t>Redigera format för bakgrundstext</a:t>
            </a:r>
          </a:p>
          <a:p>
            <a:pPr lvl="1"/>
            <a:r>
              <a:rPr lang="sv-SE"/>
              <a:t>Nivå två</a:t>
            </a:r>
          </a:p>
          <a:p>
            <a:pPr lvl="2"/>
            <a:r>
              <a:rPr lang="sv-SE"/>
              <a:t>Nivå tre</a:t>
            </a:r>
          </a:p>
        </p:txBody>
      </p:sp>
      <p:sp>
        <p:nvSpPr>
          <p:cNvPr id="4" name="Platshållare för innehåll 2"/>
          <p:cNvSpPr>
            <a:spLocks noGrp="1"/>
          </p:cNvSpPr>
          <p:nvPr>
            <p:ph idx="10"/>
          </p:nvPr>
        </p:nvSpPr>
        <p:spPr>
          <a:xfrm>
            <a:off x="6354619" y="1798818"/>
            <a:ext cx="4922984" cy="3754388"/>
          </a:xfrm>
        </p:spPr>
        <p:txBody>
          <a:bodyPr/>
          <a:lstStyle>
            <a:lvl1pPr>
              <a:lnSpc>
                <a:spcPts val="2933"/>
              </a:lnSpc>
              <a:spcAft>
                <a:spcPts val="1333"/>
              </a:spcAft>
              <a:defRPr/>
            </a:lvl1pPr>
            <a:lvl2pPr>
              <a:lnSpc>
                <a:spcPts val="2933"/>
              </a:lnSpc>
              <a:spcAft>
                <a:spcPts val="1333"/>
              </a:spcAft>
              <a:defRPr/>
            </a:lvl2pPr>
            <a:lvl3pPr>
              <a:lnSpc>
                <a:spcPts val="2933"/>
              </a:lnSpc>
              <a:spcAft>
                <a:spcPts val="1333"/>
              </a:spcAft>
              <a:buClr>
                <a:schemeClr val="tx2"/>
              </a:buClr>
              <a:defRPr/>
            </a:lvl3pPr>
          </a:lstStyle>
          <a:p>
            <a:pPr lvl="0"/>
            <a:r>
              <a:rPr lang="sv-SE"/>
              <a:t>Redigera format för bakgrundstext</a:t>
            </a:r>
          </a:p>
          <a:p>
            <a:pPr lvl="1"/>
            <a:r>
              <a:rPr lang="sv-SE"/>
              <a:t>Nivå två</a:t>
            </a:r>
          </a:p>
          <a:p>
            <a:pPr lvl="2"/>
            <a:r>
              <a:rPr lang="sv-SE"/>
              <a:t>Nivå tre</a:t>
            </a:r>
          </a:p>
        </p:txBody>
      </p:sp>
      <p:pic>
        <p:nvPicPr>
          <p:cNvPr id="5" name="Bildobjekt 4">
            <a:extLst>
              <a:ext uri="{FF2B5EF4-FFF2-40B4-BE49-F238E27FC236}">
                <a16:creationId xmlns:a16="http://schemas.microsoft.com/office/drawing/2014/main" id="{9A63FE42-6562-B19F-427C-01375EF0AF2D}"/>
              </a:ext>
            </a:extLst>
          </p:cNvPr>
          <p:cNvPicPr>
            <a:picLocks noChangeAspect="1"/>
          </p:cNvPicPr>
          <p:nvPr userDrawn="1"/>
        </p:nvPicPr>
        <p:blipFill>
          <a:blip r:embed="rId2"/>
          <a:stretch>
            <a:fillRect/>
          </a:stretch>
        </p:blipFill>
        <p:spPr>
          <a:xfrm>
            <a:off x="9601200" y="6139142"/>
            <a:ext cx="2446636" cy="582333"/>
          </a:xfrm>
          <a:prstGeom prst="rect">
            <a:avLst/>
          </a:prstGeom>
        </p:spPr>
      </p:pic>
    </p:spTree>
    <p:extLst>
      <p:ext uri="{BB962C8B-B14F-4D97-AF65-F5344CB8AC3E}">
        <p14:creationId xmlns:p14="http://schemas.microsoft.com/office/powerpoint/2010/main" val="10815408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F696E23-C9B3-4499-BECB-DDD07CFA572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F55B2A18-16B6-4F2F-B02E-0E72701F685D}"/>
              </a:ext>
            </a:extLst>
          </p:cNvPr>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8BD051AC-A0DE-45D9-9569-480C60369FEE}"/>
              </a:ext>
            </a:extLst>
          </p:cNvPr>
          <p:cNvSpPr>
            <a:spLocks noGrp="1"/>
          </p:cNvSpPr>
          <p:nvPr>
            <p:ph type="dt" sz="half" idx="10"/>
          </p:nvPr>
        </p:nvSpPr>
        <p:spPr/>
        <p:txBody>
          <a:bodyPr/>
          <a:lstStyle/>
          <a:p>
            <a:fld id="{3A3E1E4A-74B5-4B84-9E80-E8E0C260DFF8}" type="datetimeFigureOut">
              <a:rPr lang="sv-SE" smtClean="0"/>
              <a:t>2025-12-11</a:t>
            </a:fld>
            <a:endParaRPr lang="sv-SE"/>
          </a:p>
        </p:txBody>
      </p:sp>
      <p:sp>
        <p:nvSpPr>
          <p:cNvPr id="5" name="Platshållare för sidfot 4">
            <a:extLst>
              <a:ext uri="{FF2B5EF4-FFF2-40B4-BE49-F238E27FC236}">
                <a16:creationId xmlns:a16="http://schemas.microsoft.com/office/drawing/2014/main" id="{B957AF72-4D67-4BF9-8F61-5DB1A3D8C35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82B245B8-5155-4DC4-BE20-B38E9FCEE5CD}"/>
              </a:ext>
            </a:extLst>
          </p:cNvPr>
          <p:cNvSpPr>
            <a:spLocks noGrp="1"/>
          </p:cNvSpPr>
          <p:nvPr>
            <p:ph type="sldNum" sz="quarter" idx="12"/>
          </p:nvPr>
        </p:nvSpPr>
        <p:spPr/>
        <p:txBody>
          <a:bodyPr/>
          <a:lstStyle/>
          <a:p>
            <a:fld id="{AD877F55-DF5A-4041-B309-7482249087F7}" type="slidenum">
              <a:rPr lang="sv-SE" smtClean="0"/>
              <a:t>‹#›</a:t>
            </a:fld>
            <a:endParaRPr lang="sv-SE"/>
          </a:p>
        </p:txBody>
      </p:sp>
      <p:pic>
        <p:nvPicPr>
          <p:cNvPr id="17" name="Bildobjekt 16">
            <a:extLst>
              <a:ext uri="{FF2B5EF4-FFF2-40B4-BE49-F238E27FC236}">
                <a16:creationId xmlns:a16="http://schemas.microsoft.com/office/drawing/2014/main" id="{A1B311FC-0F3E-2150-2EDF-D32EEEA487F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26576" y="6177514"/>
            <a:ext cx="3122147" cy="544175"/>
          </a:xfrm>
          <a:prstGeom prst="rect">
            <a:avLst/>
          </a:prstGeom>
        </p:spPr>
      </p:pic>
    </p:spTree>
    <p:extLst>
      <p:ext uri="{BB962C8B-B14F-4D97-AF65-F5344CB8AC3E}">
        <p14:creationId xmlns:p14="http://schemas.microsoft.com/office/powerpoint/2010/main" val="998129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8962C10-B530-4308-89B2-F0491F09305C}"/>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C9CC1320-3DCE-4A4B-9A67-124782EA099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E4BB25FE-4938-47F5-AF97-25071B93A4EE}"/>
              </a:ext>
            </a:extLst>
          </p:cNvPr>
          <p:cNvSpPr>
            <a:spLocks noGrp="1"/>
          </p:cNvSpPr>
          <p:nvPr>
            <p:ph type="dt" sz="half" idx="10"/>
          </p:nvPr>
        </p:nvSpPr>
        <p:spPr/>
        <p:txBody>
          <a:bodyPr/>
          <a:lstStyle/>
          <a:p>
            <a:fld id="{3A3E1E4A-74B5-4B84-9E80-E8E0C260DFF8}" type="datetimeFigureOut">
              <a:rPr lang="sv-SE" smtClean="0"/>
              <a:t>2025-12-11</a:t>
            </a:fld>
            <a:endParaRPr lang="sv-SE"/>
          </a:p>
        </p:txBody>
      </p:sp>
      <p:sp>
        <p:nvSpPr>
          <p:cNvPr id="5" name="Platshållare för sidfot 4">
            <a:extLst>
              <a:ext uri="{FF2B5EF4-FFF2-40B4-BE49-F238E27FC236}">
                <a16:creationId xmlns:a16="http://schemas.microsoft.com/office/drawing/2014/main" id="{D145EB86-3218-40FC-B0C5-0F14ECD9033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id="{C6BA91DB-96E4-4870-BCE2-1F93EBB8350E}"/>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3546517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85E40A9-A17F-4E57-B03A-011C91883365}"/>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E5F5CEAD-8A47-441A-BE94-247B4557F665}"/>
              </a:ext>
            </a:extLst>
          </p:cNvPr>
          <p:cNvSpPr>
            <a:spLocks noGrp="1"/>
          </p:cNvSpPr>
          <p:nvPr>
            <p:ph sz="half" idx="1"/>
          </p:nvPr>
        </p:nvSpPr>
        <p:spPr>
          <a:xfrm>
            <a:off x="838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3B416D91-FAA5-4E40-BAEE-BAC1F2AE5DF5}"/>
              </a:ext>
            </a:extLst>
          </p:cNvPr>
          <p:cNvSpPr>
            <a:spLocks noGrp="1"/>
          </p:cNvSpPr>
          <p:nvPr>
            <p:ph sz="half" idx="2"/>
          </p:nvPr>
        </p:nvSpPr>
        <p:spPr>
          <a:xfrm>
            <a:off x="6172200" y="1825625"/>
            <a:ext cx="5181600"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3A4102DD-DE45-4B92-9652-5DD1AC7B3561}"/>
              </a:ext>
            </a:extLst>
          </p:cNvPr>
          <p:cNvSpPr>
            <a:spLocks noGrp="1"/>
          </p:cNvSpPr>
          <p:nvPr>
            <p:ph type="dt" sz="half" idx="10"/>
          </p:nvPr>
        </p:nvSpPr>
        <p:spPr/>
        <p:txBody>
          <a:bodyPr/>
          <a:lstStyle/>
          <a:p>
            <a:fld id="{3A3E1E4A-74B5-4B84-9E80-E8E0C260DFF8}" type="datetimeFigureOut">
              <a:rPr lang="sv-SE" smtClean="0"/>
              <a:t>2025-12-11</a:t>
            </a:fld>
            <a:endParaRPr lang="sv-SE"/>
          </a:p>
        </p:txBody>
      </p:sp>
      <p:sp>
        <p:nvSpPr>
          <p:cNvPr id="6" name="Platshållare för sidfot 5">
            <a:extLst>
              <a:ext uri="{FF2B5EF4-FFF2-40B4-BE49-F238E27FC236}">
                <a16:creationId xmlns:a16="http://schemas.microsoft.com/office/drawing/2014/main" id="{F6E065D2-0DE4-488B-9443-712B15447E16}"/>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92B34169-D87E-41BC-ABEC-055C4E4B1C34}"/>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941796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EE72A7A-BE96-4AAE-A6C3-85EBF3C9849B}"/>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EC6BA359-983D-4433-8E62-2CB514CBA1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87670251-AFEF-44BA-AB7A-9D44C12CC132}"/>
              </a:ext>
            </a:extLst>
          </p:cNvPr>
          <p:cNvSpPr>
            <a:spLocks noGrp="1"/>
          </p:cNvSpPr>
          <p:nvPr>
            <p:ph sz="half" idx="2"/>
          </p:nvPr>
        </p:nvSpPr>
        <p:spPr>
          <a:xfrm>
            <a:off x="839788" y="2505075"/>
            <a:ext cx="5157787"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9B5021CC-D079-44AE-B332-B0B33F6B700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AE93E887-CA15-4539-8FB0-C4CA498EE8D8}"/>
              </a:ext>
            </a:extLst>
          </p:cNvPr>
          <p:cNvSpPr>
            <a:spLocks noGrp="1"/>
          </p:cNvSpPr>
          <p:nvPr>
            <p:ph sz="quarter" idx="4"/>
          </p:nvPr>
        </p:nvSpPr>
        <p:spPr>
          <a:xfrm>
            <a:off x="6172200" y="2505075"/>
            <a:ext cx="5183188" cy="368458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3E6C30D6-423A-451E-9BE8-9204D3439DFE}"/>
              </a:ext>
            </a:extLst>
          </p:cNvPr>
          <p:cNvSpPr>
            <a:spLocks noGrp="1"/>
          </p:cNvSpPr>
          <p:nvPr>
            <p:ph type="dt" sz="half" idx="10"/>
          </p:nvPr>
        </p:nvSpPr>
        <p:spPr/>
        <p:txBody>
          <a:bodyPr/>
          <a:lstStyle/>
          <a:p>
            <a:fld id="{3A3E1E4A-74B5-4B84-9E80-E8E0C260DFF8}" type="datetimeFigureOut">
              <a:rPr lang="sv-SE" smtClean="0"/>
              <a:t>2025-12-11</a:t>
            </a:fld>
            <a:endParaRPr lang="sv-SE"/>
          </a:p>
        </p:txBody>
      </p:sp>
      <p:sp>
        <p:nvSpPr>
          <p:cNvPr id="8" name="Platshållare för sidfot 7">
            <a:extLst>
              <a:ext uri="{FF2B5EF4-FFF2-40B4-BE49-F238E27FC236}">
                <a16:creationId xmlns:a16="http://schemas.microsoft.com/office/drawing/2014/main" id="{736E50EE-9CFF-41FC-809D-F8DEBA4B0FFE}"/>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id="{5058FCC7-78C7-4A00-8F53-5C214F6FA687}"/>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1451494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A746221-7272-4D03-84CF-477072D16E0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id="{F8980130-B165-4313-851D-08C95F69F7B3}"/>
              </a:ext>
            </a:extLst>
          </p:cNvPr>
          <p:cNvSpPr>
            <a:spLocks noGrp="1"/>
          </p:cNvSpPr>
          <p:nvPr>
            <p:ph type="dt" sz="half" idx="10"/>
          </p:nvPr>
        </p:nvSpPr>
        <p:spPr/>
        <p:txBody>
          <a:bodyPr/>
          <a:lstStyle/>
          <a:p>
            <a:fld id="{3A3E1E4A-74B5-4B84-9E80-E8E0C260DFF8}" type="datetimeFigureOut">
              <a:rPr lang="sv-SE" smtClean="0"/>
              <a:t>2025-12-11</a:t>
            </a:fld>
            <a:endParaRPr lang="sv-SE"/>
          </a:p>
        </p:txBody>
      </p:sp>
      <p:sp>
        <p:nvSpPr>
          <p:cNvPr id="4" name="Platshållare för sidfot 3">
            <a:extLst>
              <a:ext uri="{FF2B5EF4-FFF2-40B4-BE49-F238E27FC236}">
                <a16:creationId xmlns:a16="http://schemas.microsoft.com/office/drawing/2014/main" id="{0C6997FF-D5B6-433F-989D-C53B4379FDC0}"/>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E314590D-90F5-477C-ACD4-060429F5C594}"/>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2153633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64481670-2B53-4C34-A246-0B6F13655239}"/>
              </a:ext>
            </a:extLst>
          </p:cNvPr>
          <p:cNvSpPr>
            <a:spLocks noGrp="1"/>
          </p:cNvSpPr>
          <p:nvPr>
            <p:ph type="dt" sz="half" idx="10"/>
          </p:nvPr>
        </p:nvSpPr>
        <p:spPr/>
        <p:txBody>
          <a:bodyPr/>
          <a:lstStyle/>
          <a:p>
            <a:fld id="{3A3E1E4A-74B5-4B84-9E80-E8E0C260DFF8}" type="datetimeFigureOut">
              <a:rPr lang="sv-SE" smtClean="0"/>
              <a:t>2025-12-11</a:t>
            </a:fld>
            <a:endParaRPr lang="sv-SE"/>
          </a:p>
        </p:txBody>
      </p:sp>
      <p:sp>
        <p:nvSpPr>
          <p:cNvPr id="3" name="Platshållare för sidfot 2">
            <a:extLst>
              <a:ext uri="{FF2B5EF4-FFF2-40B4-BE49-F238E27FC236}">
                <a16:creationId xmlns:a16="http://schemas.microsoft.com/office/drawing/2014/main" id="{D3D553C0-3B9E-42C6-9B75-CAED74B56D2F}"/>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id="{654C36AD-351C-4C8C-B593-54AD3799EA83}"/>
              </a:ext>
            </a:extLst>
          </p:cNvPr>
          <p:cNvSpPr>
            <a:spLocks noGrp="1"/>
          </p:cNvSpPr>
          <p:nvPr>
            <p:ph type="sldNum" sz="quarter" idx="12"/>
          </p:nvPr>
        </p:nvSpPr>
        <p:spPr/>
        <p:txBody>
          <a:bodyPr/>
          <a:lstStyle/>
          <a:p>
            <a:fld id="{AD877F55-DF5A-4041-B309-7482249087F7}" type="slidenum">
              <a:rPr lang="sv-SE" smtClean="0"/>
              <a:t>‹#›</a:t>
            </a:fld>
            <a:endParaRPr lang="sv-SE"/>
          </a:p>
        </p:txBody>
      </p:sp>
      <p:pic>
        <p:nvPicPr>
          <p:cNvPr id="6" name="Bildobjekt 5">
            <a:extLst>
              <a:ext uri="{FF2B5EF4-FFF2-40B4-BE49-F238E27FC236}">
                <a16:creationId xmlns:a16="http://schemas.microsoft.com/office/drawing/2014/main" id="{86BA44A8-2608-4CC7-737E-65D784C306F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926576" y="6177514"/>
            <a:ext cx="3122147" cy="544175"/>
          </a:xfrm>
          <a:prstGeom prst="rect">
            <a:avLst/>
          </a:prstGeom>
        </p:spPr>
      </p:pic>
    </p:spTree>
    <p:extLst>
      <p:ext uri="{BB962C8B-B14F-4D97-AF65-F5344CB8AC3E}">
        <p14:creationId xmlns:p14="http://schemas.microsoft.com/office/powerpoint/2010/main" val="36066597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CB1E591-4046-46B6-999B-E32A05956C32}"/>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9E2A0181-EB66-4584-AEC7-339BF9B20EB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a:extLst>
              <a:ext uri="{FF2B5EF4-FFF2-40B4-BE49-F238E27FC236}">
                <a16:creationId xmlns:a16="http://schemas.microsoft.com/office/drawing/2014/main" id="{285B0620-ECEE-48D7-A7E9-DF1ED77CD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CF387743-718A-4BC5-B813-9C788709CB06}"/>
              </a:ext>
            </a:extLst>
          </p:cNvPr>
          <p:cNvSpPr>
            <a:spLocks noGrp="1"/>
          </p:cNvSpPr>
          <p:nvPr>
            <p:ph type="dt" sz="half" idx="10"/>
          </p:nvPr>
        </p:nvSpPr>
        <p:spPr/>
        <p:txBody>
          <a:bodyPr/>
          <a:lstStyle/>
          <a:p>
            <a:fld id="{3A3E1E4A-74B5-4B84-9E80-E8E0C260DFF8}" type="datetimeFigureOut">
              <a:rPr lang="sv-SE" smtClean="0"/>
              <a:t>2025-12-11</a:t>
            </a:fld>
            <a:endParaRPr lang="sv-SE"/>
          </a:p>
        </p:txBody>
      </p:sp>
      <p:sp>
        <p:nvSpPr>
          <p:cNvPr id="6" name="Platshållare för sidfot 5">
            <a:extLst>
              <a:ext uri="{FF2B5EF4-FFF2-40B4-BE49-F238E27FC236}">
                <a16:creationId xmlns:a16="http://schemas.microsoft.com/office/drawing/2014/main" id="{27A3EB07-E75B-414E-ABC3-BA757B06C9F3}"/>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6EB69CE7-EC85-4F2D-8173-F292C7E35C68}"/>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23310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F3BA642-8345-4611-96C5-795B9EB7EB91}"/>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id="{AFFD1391-96D5-46DC-9D8D-6ED6EA00A5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id="{61C2DE39-9F19-4534-B5BA-23574437BFD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a:t>Klicka här för att ändra format på bakgrundstexten</a:t>
            </a:r>
          </a:p>
        </p:txBody>
      </p:sp>
      <p:sp>
        <p:nvSpPr>
          <p:cNvPr id="5" name="Platshållare för datum 4">
            <a:extLst>
              <a:ext uri="{FF2B5EF4-FFF2-40B4-BE49-F238E27FC236}">
                <a16:creationId xmlns:a16="http://schemas.microsoft.com/office/drawing/2014/main" id="{A69D7471-8BB6-42DC-BEFD-ADC56E298551}"/>
              </a:ext>
            </a:extLst>
          </p:cNvPr>
          <p:cNvSpPr>
            <a:spLocks noGrp="1"/>
          </p:cNvSpPr>
          <p:nvPr>
            <p:ph type="dt" sz="half" idx="10"/>
          </p:nvPr>
        </p:nvSpPr>
        <p:spPr/>
        <p:txBody>
          <a:bodyPr/>
          <a:lstStyle/>
          <a:p>
            <a:fld id="{3A3E1E4A-74B5-4B84-9E80-E8E0C260DFF8}" type="datetimeFigureOut">
              <a:rPr lang="sv-SE" smtClean="0"/>
              <a:t>2025-12-11</a:t>
            </a:fld>
            <a:endParaRPr lang="sv-SE"/>
          </a:p>
        </p:txBody>
      </p:sp>
      <p:sp>
        <p:nvSpPr>
          <p:cNvPr id="6" name="Platshållare för sidfot 5">
            <a:extLst>
              <a:ext uri="{FF2B5EF4-FFF2-40B4-BE49-F238E27FC236}">
                <a16:creationId xmlns:a16="http://schemas.microsoft.com/office/drawing/2014/main" id="{C0405A0E-7F65-4E87-8F6F-DFF23C7311CC}"/>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id="{DDEEDA08-7B28-457B-960E-BBB48F7AF67B}"/>
              </a:ext>
            </a:extLst>
          </p:cNvPr>
          <p:cNvSpPr>
            <a:spLocks noGrp="1"/>
          </p:cNvSpPr>
          <p:nvPr>
            <p:ph type="sldNum" sz="quarter" idx="12"/>
          </p:nvPr>
        </p:nvSpPr>
        <p:spPr/>
        <p:txBody>
          <a:bodyPr/>
          <a:lstStyle/>
          <a:p>
            <a:fld id="{AD877F55-DF5A-4041-B309-7482249087F7}" type="slidenum">
              <a:rPr lang="sv-SE" smtClean="0"/>
              <a:t>‹#›</a:t>
            </a:fld>
            <a:endParaRPr lang="sv-SE"/>
          </a:p>
        </p:txBody>
      </p:sp>
    </p:spTree>
    <p:extLst>
      <p:ext uri="{BB962C8B-B14F-4D97-AF65-F5344CB8AC3E}">
        <p14:creationId xmlns:p14="http://schemas.microsoft.com/office/powerpoint/2010/main" val="3171601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139D6005-8FD0-4C9A-8298-AFA711CC21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6A0101D9-9E53-4C3B-971B-23D32EDEB6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a:extLst>
              <a:ext uri="{FF2B5EF4-FFF2-40B4-BE49-F238E27FC236}">
                <a16:creationId xmlns:a16="http://schemas.microsoft.com/office/drawing/2014/main" id="{61740A5A-C856-4879-A885-29AEDE474F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3E1E4A-74B5-4B84-9E80-E8E0C260DFF8}" type="datetimeFigureOut">
              <a:rPr lang="sv-SE" smtClean="0"/>
              <a:t>2025-12-11</a:t>
            </a:fld>
            <a:endParaRPr lang="sv-SE"/>
          </a:p>
        </p:txBody>
      </p:sp>
      <p:sp>
        <p:nvSpPr>
          <p:cNvPr id="5" name="Platshållare för sidfot 4">
            <a:extLst>
              <a:ext uri="{FF2B5EF4-FFF2-40B4-BE49-F238E27FC236}">
                <a16:creationId xmlns:a16="http://schemas.microsoft.com/office/drawing/2014/main" id="{0985B093-1C62-40C3-B353-5FFD13DEBF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1056DCB9-FBB0-4CEC-8F11-9C6DC7FF10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877F55-DF5A-4041-B309-7482249087F7}" type="slidenum">
              <a:rPr lang="sv-SE" smtClean="0"/>
              <a:t>‹#›</a:t>
            </a:fld>
            <a:endParaRPr lang="sv-SE"/>
          </a:p>
        </p:txBody>
      </p:sp>
    </p:spTree>
    <p:extLst>
      <p:ext uri="{BB962C8B-B14F-4D97-AF65-F5344CB8AC3E}">
        <p14:creationId xmlns:p14="http://schemas.microsoft.com/office/powerpoint/2010/main" val="37181672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sjukvardsregionmellansverige.se/sjukvardsregion-mellansverige/kompetensforsorjning/regionala-vardkompetensradet"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8E2D49-7F29-B217-03AD-0EEDC9975640}"/>
            </a:ext>
          </a:extLst>
        </p:cNvPr>
        <p:cNvGrpSpPr/>
        <p:nvPr/>
      </p:nvGrpSpPr>
      <p:grpSpPr>
        <a:xfrm>
          <a:off x="0" y="0"/>
          <a:ext cx="0" cy="0"/>
          <a:chOff x="0" y="0"/>
          <a:chExt cx="0" cy="0"/>
        </a:xfrm>
      </p:grpSpPr>
      <p:pic>
        <p:nvPicPr>
          <p:cNvPr id="8" name="Bildobjekt 7" descr="En bild som visar karta&#10;&#10;Automatiskt genererad beskrivning">
            <a:extLst>
              <a:ext uri="{FF2B5EF4-FFF2-40B4-BE49-F238E27FC236}">
                <a16:creationId xmlns:a16="http://schemas.microsoft.com/office/drawing/2014/main" id="{E9EE8E46-FA9F-AB6F-3095-6E959205F2F3}"/>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40147" r="1" b="14475"/>
          <a:stretch/>
        </p:blipFill>
        <p:spPr>
          <a:xfrm>
            <a:off x="-305" y="-1"/>
            <a:ext cx="6423053" cy="6858001"/>
          </a:xfrm>
          <a:prstGeom prst="rect">
            <a:avLst/>
          </a:prstGeom>
        </p:spPr>
      </p:pic>
      <p:sp>
        <p:nvSpPr>
          <p:cNvPr id="7" name="Rubrik 1">
            <a:extLst>
              <a:ext uri="{FF2B5EF4-FFF2-40B4-BE49-F238E27FC236}">
                <a16:creationId xmlns:a16="http://schemas.microsoft.com/office/drawing/2014/main" id="{50D59883-7A54-877E-2A0B-CDDFDA09DFDF}"/>
              </a:ext>
            </a:extLst>
          </p:cNvPr>
          <p:cNvSpPr>
            <a:spLocks noGrp="1"/>
          </p:cNvSpPr>
          <p:nvPr>
            <p:ph type="ctrTitle"/>
          </p:nvPr>
        </p:nvSpPr>
        <p:spPr>
          <a:xfrm>
            <a:off x="4895052" y="2606703"/>
            <a:ext cx="6714699" cy="2121414"/>
          </a:xfrm>
        </p:spPr>
        <p:txBody>
          <a:bodyPr anchor="t">
            <a:noAutofit/>
          </a:bodyPr>
          <a:lstStyle/>
          <a:p>
            <a:pPr algn="l">
              <a:lnSpc>
                <a:spcPct val="100000"/>
              </a:lnSpc>
            </a:pPr>
            <a:r>
              <a:rPr lang="sv-SE" sz="4000" dirty="0">
                <a:solidFill>
                  <a:srgbClr val="000000"/>
                </a:solidFill>
                <a:latin typeface="Arial" panose="020B0604020202020204" pitchFamily="34" charset="0"/>
                <a:cs typeface="Arial" panose="020B0604020202020204" pitchFamily="34" charset="0"/>
              </a:rPr>
              <a:t>Bakgrund </a:t>
            </a:r>
            <a:br>
              <a:rPr lang="sv-SE" sz="4000" dirty="0">
                <a:solidFill>
                  <a:srgbClr val="000000"/>
                </a:solidFill>
                <a:latin typeface="Arial" panose="020B0604020202020204" pitchFamily="34" charset="0"/>
                <a:cs typeface="Arial" panose="020B0604020202020204" pitchFamily="34" charset="0"/>
              </a:rPr>
            </a:br>
            <a:r>
              <a:rPr lang="sv-SE" sz="3600" dirty="0">
                <a:solidFill>
                  <a:srgbClr val="000000"/>
                </a:solidFill>
                <a:latin typeface="Arial" panose="020B0604020202020204" pitchFamily="34" charset="0"/>
                <a:cs typeface="Arial" panose="020B0604020202020204" pitchFamily="34" charset="0"/>
              </a:rPr>
              <a:t>Regionala vårdkompetensrådet Mellansverige</a:t>
            </a:r>
          </a:p>
        </p:txBody>
      </p:sp>
    </p:spTree>
    <p:extLst>
      <p:ext uri="{BB962C8B-B14F-4D97-AF65-F5344CB8AC3E}">
        <p14:creationId xmlns:p14="http://schemas.microsoft.com/office/powerpoint/2010/main" val="3735551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2ADE3881-D401-48BD-9D34-CCD39CD66799}"/>
              </a:ext>
            </a:extLst>
          </p:cNvPr>
          <p:cNvSpPr>
            <a:spLocks noGrp="1"/>
          </p:cNvSpPr>
          <p:nvPr>
            <p:ph type="title"/>
          </p:nvPr>
        </p:nvSpPr>
        <p:spPr>
          <a:xfrm>
            <a:off x="4325420" y="539294"/>
            <a:ext cx="5257800" cy="1325563"/>
          </a:xfrm>
        </p:spPr>
        <p:txBody>
          <a:bodyPr anchor="t">
            <a:noAutofit/>
          </a:bodyPr>
          <a:lstStyle/>
          <a:p>
            <a:pPr algn="l"/>
            <a:r>
              <a:rPr lang="sv-SE" sz="4000" dirty="0">
                <a:solidFill>
                  <a:srgbClr val="000000"/>
                </a:solidFill>
                <a:latin typeface="Arial" panose="020B0604020202020204" pitchFamily="34" charset="0"/>
                <a:cs typeface="Arial" panose="020B0604020202020204" pitchFamily="34" charset="0"/>
              </a:rPr>
              <a:t>Uppdragsbeskrivning</a:t>
            </a:r>
          </a:p>
        </p:txBody>
      </p:sp>
      <p:sp>
        <p:nvSpPr>
          <p:cNvPr id="2" name="Platshållare för innehåll 1">
            <a:extLst>
              <a:ext uri="{FF2B5EF4-FFF2-40B4-BE49-F238E27FC236}">
                <a16:creationId xmlns:a16="http://schemas.microsoft.com/office/drawing/2014/main" id="{331D037C-3208-4ED5-913E-C920B7A335FF}"/>
              </a:ext>
            </a:extLst>
          </p:cNvPr>
          <p:cNvSpPr>
            <a:spLocks noGrp="1"/>
          </p:cNvSpPr>
          <p:nvPr>
            <p:ph idx="1"/>
          </p:nvPr>
        </p:nvSpPr>
        <p:spPr>
          <a:xfrm>
            <a:off x="4325420" y="1202075"/>
            <a:ext cx="7028379" cy="4306627"/>
          </a:xfrm>
        </p:spPr>
        <p:txBody>
          <a:bodyPr>
            <a:normAutofit/>
          </a:bodyPr>
          <a:lstStyle/>
          <a:p>
            <a:pPr marL="0" indent="0">
              <a:buNone/>
            </a:pPr>
            <a:endParaRPr lang="sv-SE" sz="1600" dirty="0">
              <a:latin typeface="Times New Roman" panose="02020603050405020304" pitchFamily="18" charset="0"/>
              <a:cs typeface="Times New Roman" panose="02020603050405020304" pitchFamily="18" charset="0"/>
            </a:endParaRPr>
          </a:p>
          <a:p>
            <a:pPr marL="0" indent="0">
              <a:lnSpc>
                <a:spcPct val="107000"/>
              </a:lnSpc>
              <a:spcAft>
                <a:spcPts val="800"/>
              </a:spcAft>
              <a:buNone/>
            </a:pPr>
            <a:r>
              <a:rPr lang="sv-SE" sz="2000" dirty="0">
                <a:effectLst/>
                <a:latin typeface="Arial" panose="020B0604020202020204" pitchFamily="34" charset="0"/>
                <a:ea typeface="Calibri" panose="020F0502020204030204" pitchFamily="34" charset="0"/>
                <a:cs typeface="Arial" panose="020B0604020202020204" pitchFamily="34" charset="0"/>
              </a:rPr>
              <a:t>Effektivisera kompetensförsörjningen i hälso- och sjukvården och tandvården, genom att:</a:t>
            </a:r>
          </a:p>
          <a:p>
            <a:pPr marL="342900" lvl="0" indent="-342900">
              <a:lnSpc>
                <a:spcPct val="107000"/>
              </a:lnSpc>
              <a:buFont typeface="Symbol" panose="05050102010706020507" pitchFamily="18" charset="2"/>
              <a:buChar char=""/>
            </a:pPr>
            <a:r>
              <a:rPr lang="sv-SE" sz="2000" dirty="0">
                <a:effectLst/>
                <a:latin typeface="Arial" panose="020B0604020202020204" pitchFamily="34" charset="0"/>
                <a:ea typeface="Calibri" panose="020F0502020204030204" pitchFamily="34" charset="0"/>
                <a:cs typeface="Arial" panose="020B0604020202020204" pitchFamily="34" charset="0"/>
              </a:rPr>
              <a:t>samverka och föra dialog med det nationella vårdkompetensrådet </a:t>
            </a:r>
          </a:p>
          <a:p>
            <a:pPr marL="342900" lvl="0" indent="-342900">
              <a:lnSpc>
                <a:spcPct val="107000"/>
              </a:lnSpc>
              <a:buFont typeface="Symbol" panose="05050102010706020507" pitchFamily="18" charset="2"/>
              <a:buChar char=""/>
            </a:pPr>
            <a:r>
              <a:rPr lang="sv-SE" sz="2000" dirty="0">
                <a:effectLst/>
                <a:latin typeface="Arial" panose="020B0604020202020204" pitchFamily="34" charset="0"/>
                <a:ea typeface="Calibri" panose="020F0502020204030204" pitchFamily="34" charset="0"/>
                <a:cs typeface="Arial" panose="020B0604020202020204" pitchFamily="34" charset="0"/>
              </a:rPr>
              <a:t>länka samman det nationella vårdkompetensrådet med arbetet på regional och lokal nivå</a:t>
            </a:r>
          </a:p>
          <a:p>
            <a:pPr marL="342900" lvl="0" indent="-342900">
              <a:lnSpc>
                <a:spcPct val="107000"/>
              </a:lnSpc>
              <a:spcAft>
                <a:spcPts val="800"/>
              </a:spcAft>
              <a:buFont typeface="Symbol" panose="05050102010706020507" pitchFamily="18" charset="2"/>
              <a:buChar char=""/>
            </a:pPr>
            <a:r>
              <a:rPr lang="sv-SE" sz="2000" dirty="0">
                <a:effectLst/>
                <a:latin typeface="Arial" panose="020B0604020202020204" pitchFamily="34" charset="0"/>
                <a:ea typeface="Calibri" panose="020F0502020204030204" pitchFamily="34" charset="0"/>
                <a:cs typeface="Arial" panose="020B0604020202020204" pitchFamily="34" charset="0"/>
              </a:rPr>
              <a:t>främja att nationella förslag på åtgärder realiseras och att det skapas tryck i arbetet regionalt och lokalt</a:t>
            </a:r>
          </a:p>
          <a:p>
            <a:pPr marL="342900" lvl="0" indent="-342900">
              <a:lnSpc>
                <a:spcPct val="107000"/>
              </a:lnSpc>
              <a:spcAft>
                <a:spcPts val="800"/>
              </a:spcAft>
              <a:buFont typeface="Symbol" panose="05050102010706020507" pitchFamily="18" charset="2"/>
              <a:buChar char=""/>
            </a:pPr>
            <a:r>
              <a:rPr lang="sv-SE" sz="2000" dirty="0">
                <a:latin typeface="Arial" panose="020B0604020202020204" pitchFamily="34" charset="0"/>
                <a:cs typeface="Arial" panose="020B0604020202020204" pitchFamily="34" charset="0"/>
              </a:rPr>
              <a:t>samverka med övriga regionala vårdkompetensråd.</a:t>
            </a:r>
          </a:p>
        </p:txBody>
      </p:sp>
      <p:pic>
        <p:nvPicPr>
          <p:cNvPr id="6" name="Bildobjekt 5" descr="En bild som visar karta&#10;&#10;Automatiskt genererad beskrivning">
            <a:extLst>
              <a:ext uri="{FF2B5EF4-FFF2-40B4-BE49-F238E27FC236}">
                <a16:creationId xmlns:a16="http://schemas.microsoft.com/office/drawing/2014/main" id="{E8B818CE-73E2-4DB5-B4F2-66A34B0D4734}"/>
              </a:ext>
            </a:extLst>
          </p:cNvPr>
          <p:cNvPicPr>
            <a:picLocks noChangeAspect="1"/>
          </p:cNvPicPr>
          <p:nvPr/>
        </p:nvPicPr>
        <p:blipFill rotWithShape="1">
          <a:blip r:embed="rId3">
            <a:extLst>
              <a:ext uri="{28A0092B-C50C-407E-A947-70E740481C1C}">
                <a14:useLocalDpi xmlns:a14="http://schemas.microsoft.com/office/drawing/2010/main" val="0"/>
              </a:ext>
            </a:extLst>
          </a:blip>
          <a:srcRect t="16807"/>
          <a:stretch/>
        </p:blipFill>
        <p:spPr>
          <a:xfrm>
            <a:off x="171939" y="0"/>
            <a:ext cx="3490192" cy="6832948"/>
          </a:xfrm>
          <a:prstGeom prst="rect">
            <a:avLst/>
          </a:prstGeom>
        </p:spPr>
      </p:pic>
    </p:spTree>
    <p:extLst>
      <p:ext uri="{BB962C8B-B14F-4D97-AF65-F5344CB8AC3E}">
        <p14:creationId xmlns:p14="http://schemas.microsoft.com/office/powerpoint/2010/main" val="3558019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4564D01-ED52-42D9-843C-383F031A03CF}"/>
              </a:ext>
            </a:extLst>
          </p:cNvPr>
          <p:cNvSpPr>
            <a:spLocks noGrp="1"/>
          </p:cNvSpPr>
          <p:nvPr>
            <p:ph type="title"/>
          </p:nvPr>
        </p:nvSpPr>
        <p:spPr>
          <a:xfrm>
            <a:off x="4336571" y="742968"/>
            <a:ext cx="7547344" cy="1325563"/>
          </a:xfrm>
        </p:spPr>
        <p:txBody>
          <a:bodyPr>
            <a:noAutofit/>
          </a:bodyPr>
          <a:lstStyle/>
          <a:p>
            <a:r>
              <a:rPr lang="sv-SE" sz="4000" dirty="0">
                <a:solidFill>
                  <a:srgbClr val="000000"/>
                </a:solidFill>
                <a:latin typeface="Arial" panose="020B0604020202020204" pitchFamily="34" charset="0"/>
                <a:cs typeface="Arial" panose="020B0604020202020204" pitchFamily="34" charset="0"/>
              </a:rPr>
              <a:t>Arbetsgrupper 2025</a:t>
            </a:r>
          </a:p>
        </p:txBody>
      </p:sp>
      <p:sp>
        <p:nvSpPr>
          <p:cNvPr id="3" name="Platshållare för innehåll 2">
            <a:extLst>
              <a:ext uri="{FF2B5EF4-FFF2-40B4-BE49-F238E27FC236}">
                <a16:creationId xmlns:a16="http://schemas.microsoft.com/office/drawing/2014/main" id="{EFB36F5E-96B0-4AD4-9352-9B86A0B08714}"/>
              </a:ext>
            </a:extLst>
          </p:cNvPr>
          <p:cNvSpPr>
            <a:spLocks noGrp="1"/>
          </p:cNvSpPr>
          <p:nvPr>
            <p:ph idx="1"/>
          </p:nvPr>
        </p:nvSpPr>
        <p:spPr>
          <a:xfrm>
            <a:off x="4336571" y="2273115"/>
            <a:ext cx="6806782" cy="2286717"/>
          </a:xfrm>
        </p:spPr>
        <p:txBody>
          <a:bodyPr>
            <a:normAutofit/>
          </a:bodyPr>
          <a:lstStyle/>
          <a:p>
            <a:r>
              <a:rPr lang="sv-SE" sz="2400" dirty="0">
                <a:latin typeface="Arial" panose="020B0604020202020204" pitchFamily="34" charset="0"/>
                <a:cs typeface="Arial" panose="020B0604020202020204" pitchFamily="34" charset="0"/>
              </a:rPr>
              <a:t>Sjukvårdsregionalt kunskapsutbyte och samordning av utbildningstjänster för läkare på allmän- (AT) och basnivå (BT)</a:t>
            </a:r>
            <a:br>
              <a:rPr lang="sv-SE" sz="2400" dirty="0">
                <a:latin typeface="Arial" panose="020B0604020202020204" pitchFamily="34" charset="0"/>
                <a:cs typeface="Arial" panose="020B0604020202020204" pitchFamily="34" charset="0"/>
              </a:rPr>
            </a:br>
            <a:endParaRPr lang="sv-SE" sz="2400" dirty="0">
              <a:latin typeface="Arial" panose="020B0604020202020204" pitchFamily="34" charset="0"/>
              <a:cs typeface="Arial" panose="020B0604020202020204" pitchFamily="34" charset="0"/>
            </a:endParaRPr>
          </a:p>
          <a:p>
            <a:r>
              <a:rPr lang="sv-SE" sz="2400" dirty="0">
                <a:latin typeface="Arial" panose="020B0604020202020204" pitchFamily="34" charset="0"/>
                <a:cs typeface="Arial" panose="020B0604020202020204" pitchFamily="34" charset="0"/>
              </a:rPr>
              <a:t>Samverkan specialistsjuksköterskeutbildningar</a:t>
            </a:r>
          </a:p>
          <a:p>
            <a:pPr>
              <a:spcBef>
                <a:spcPts val="100"/>
              </a:spcBef>
              <a:spcAft>
                <a:spcPts val="100"/>
              </a:spcAft>
            </a:pPr>
            <a:endParaRPr lang="sv-SE" sz="3200" dirty="0">
              <a:effectLst/>
              <a:latin typeface="Times New Roman" panose="02020603050405020304" pitchFamily="18" charset="0"/>
              <a:ea typeface="Times New Roman" panose="02020603050405020304" pitchFamily="18" charset="0"/>
            </a:endParaRPr>
          </a:p>
        </p:txBody>
      </p:sp>
      <p:pic>
        <p:nvPicPr>
          <p:cNvPr id="6" name="Bildobjekt 5" descr="En bild som visar karta">
            <a:extLst>
              <a:ext uri="{FF2B5EF4-FFF2-40B4-BE49-F238E27FC236}">
                <a16:creationId xmlns:a16="http://schemas.microsoft.com/office/drawing/2014/main" id="{1F6B7D04-049D-B43B-247F-DC3AB8167FDE}"/>
              </a:ext>
            </a:extLst>
          </p:cNvPr>
          <p:cNvPicPr>
            <a:picLocks noChangeAspect="1"/>
          </p:cNvPicPr>
          <p:nvPr/>
        </p:nvPicPr>
        <p:blipFill rotWithShape="1">
          <a:blip r:embed="rId3">
            <a:extLst>
              <a:ext uri="{28A0092B-C50C-407E-A947-70E740481C1C}">
                <a14:useLocalDpi xmlns:a14="http://schemas.microsoft.com/office/drawing/2010/main" val="0"/>
              </a:ext>
            </a:extLst>
          </a:blip>
          <a:srcRect t="16807"/>
          <a:stretch/>
        </p:blipFill>
        <p:spPr>
          <a:xfrm>
            <a:off x="171939" y="0"/>
            <a:ext cx="3490192" cy="6832948"/>
          </a:xfrm>
          <a:prstGeom prst="rect">
            <a:avLst/>
          </a:prstGeom>
        </p:spPr>
      </p:pic>
    </p:spTree>
    <p:extLst>
      <p:ext uri="{BB962C8B-B14F-4D97-AF65-F5344CB8AC3E}">
        <p14:creationId xmlns:p14="http://schemas.microsoft.com/office/powerpoint/2010/main" val="675729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2ADE3881-D401-48BD-9D34-CCD39CD66799}"/>
              </a:ext>
            </a:extLst>
          </p:cNvPr>
          <p:cNvSpPr>
            <a:spLocks noGrp="1"/>
          </p:cNvSpPr>
          <p:nvPr>
            <p:ph type="ctrTitle"/>
          </p:nvPr>
        </p:nvSpPr>
        <p:spPr>
          <a:xfrm>
            <a:off x="3662131" y="3196469"/>
            <a:ext cx="7834776" cy="1531647"/>
          </a:xfrm>
        </p:spPr>
        <p:txBody>
          <a:bodyPr anchor="t">
            <a:noAutofit/>
          </a:bodyPr>
          <a:lstStyle/>
          <a:p>
            <a:pPr algn="l"/>
            <a:r>
              <a:rPr lang="sv-SE" sz="3600" dirty="0">
                <a:latin typeface="Arial" panose="020B0604020202020204" pitchFamily="34" charset="0"/>
                <a:cs typeface="Arial" panose="020B0604020202020204" pitchFamily="34" charset="0"/>
                <a:hlinkClick r:id="rId3"/>
              </a:rPr>
              <a:t>Regionala vårdkompetensrådet - Sjukvårdsregion Mellansverige</a:t>
            </a:r>
            <a:endParaRPr lang="sv-SE" sz="3600" dirty="0">
              <a:solidFill>
                <a:srgbClr val="000000"/>
              </a:solidFill>
              <a:latin typeface="Arial" panose="020B0604020202020204" pitchFamily="34" charset="0"/>
              <a:cs typeface="Arial" panose="020B0604020202020204" pitchFamily="34" charset="0"/>
            </a:endParaRPr>
          </a:p>
        </p:txBody>
      </p:sp>
      <p:pic>
        <p:nvPicPr>
          <p:cNvPr id="3" name="Bildobjekt 2" descr="En bild som visar karta">
            <a:extLst>
              <a:ext uri="{FF2B5EF4-FFF2-40B4-BE49-F238E27FC236}">
                <a16:creationId xmlns:a16="http://schemas.microsoft.com/office/drawing/2014/main" id="{69A6A491-22A6-80B8-AF08-115ADF1540BE}"/>
              </a:ext>
            </a:extLst>
          </p:cNvPr>
          <p:cNvPicPr>
            <a:picLocks noChangeAspect="1"/>
          </p:cNvPicPr>
          <p:nvPr/>
        </p:nvPicPr>
        <p:blipFill rotWithShape="1">
          <a:blip r:embed="rId4">
            <a:extLst>
              <a:ext uri="{28A0092B-C50C-407E-A947-70E740481C1C}">
                <a14:useLocalDpi xmlns:a14="http://schemas.microsoft.com/office/drawing/2010/main" val="0"/>
              </a:ext>
            </a:extLst>
          </a:blip>
          <a:srcRect t="16807"/>
          <a:stretch/>
        </p:blipFill>
        <p:spPr>
          <a:xfrm>
            <a:off x="171939" y="0"/>
            <a:ext cx="3490192" cy="6832948"/>
          </a:xfrm>
          <a:prstGeom prst="rect">
            <a:avLst/>
          </a:prstGeom>
        </p:spPr>
      </p:pic>
      <p:sp>
        <p:nvSpPr>
          <p:cNvPr id="8" name="Rubrik 1">
            <a:extLst>
              <a:ext uri="{FF2B5EF4-FFF2-40B4-BE49-F238E27FC236}">
                <a16:creationId xmlns:a16="http://schemas.microsoft.com/office/drawing/2014/main" id="{AE26DFF2-9A77-FEC0-F1E6-C25988DDA2CE}"/>
              </a:ext>
            </a:extLst>
          </p:cNvPr>
          <p:cNvSpPr txBox="1">
            <a:spLocks/>
          </p:cNvSpPr>
          <p:nvPr/>
        </p:nvSpPr>
        <p:spPr>
          <a:xfrm>
            <a:off x="3662131" y="1659032"/>
            <a:ext cx="7700962" cy="749631"/>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sv-SE" sz="4000" dirty="0">
                <a:solidFill>
                  <a:srgbClr val="000000"/>
                </a:solidFill>
                <a:latin typeface="Arial" panose="020B0604020202020204" pitchFamily="34" charset="0"/>
                <a:cs typeface="Arial" panose="020B0604020202020204" pitchFamily="34" charset="0"/>
              </a:rPr>
              <a:t>Länk till webbplatsen på sjukvardsregionmellansverige</a:t>
            </a:r>
            <a:r>
              <a:rPr lang="sv-SE" sz="4000">
                <a:solidFill>
                  <a:srgbClr val="000000"/>
                </a:solidFill>
                <a:latin typeface="Arial" panose="020B0604020202020204" pitchFamily="34" charset="0"/>
                <a:cs typeface="Arial" panose="020B0604020202020204" pitchFamily="34" charset="0"/>
              </a:rPr>
              <a:t>.se</a:t>
            </a:r>
            <a:endParaRPr lang="sv-SE" sz="40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86531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1778F-6EA6-D8AB-9E20-D687DFCA341D}"/>
            </a:ext>
          </a:extLst>
        </p:cNvPr>
        <p:cNvGrpSpPr/>
        <p:nvPr/>
      </p:nvGrpSpPr>
      <p:grpSpPr>
        <a:xfrm>
          <a:off x="0" y="0"/>
          <a:ext cx="0" cy="0"/>
          <a:chOff x="0" y="0"/>
          <a:chExt cx="0" cy="0"/>
        </a:xfrm>
      </p:grpSpPr>
      <p:sp>
        <p:nvSpPr>
          <p:cNvPr id="6" name="textruta 5">
            <a:extLst>
              <a:ext uri="{FF2B5EF4-FFF2-40B4-BE49-F238E27FC236}">
                <a16:creationId xmlns:a16="http://schemas.microsoft.com/office/drawing/2014/main" id="{77650A53-2034-209A-A4B1-1AE3DE5F3F09}"/>
              </a:ext>
            </a:extLst>
          </p:cNvPr>
          <p:cNvSpPr txBox="1"/>
          <p:nvPr/>
        </p:nvSpPr>
        <p:spPr>
          <a:xfrm>
            <a:off x="643094" y="345724"/>
            <a:ext cx="10905812" cy="707886"/>
          </a:xfrm>
          <a:prstGeom prst="rect">
            <a:avLst/>
          </a:prstGeom>
          <a:noFill/>
        </p:spPr>
        <p:txBody>
          <a:bodyPr wrap="square" rtlCol="0">
            <a:spAutoFit/>
          </a:bodyPr>
          <a:lstStyle/>
          <a:p>
            <a:pPr algn="ctr"/>
            <a:r>
              <a:rPr lang="sv-SE" sz="4000" dirty="0">
                <a:solidFill>
                  <a:schemeClr val="accent1"/>
                </a:solidFill>
                <a:latin typeface="Arial" panose="020B0604020202020204" pitchFamily="34" charset="0"/>
                <a:cs typeface="Arial" panose="020B0604020202020204" pitchFamily="34" charset="0"/>
              </a:rPr>
              <a:t>Regionala vårdkompetensrådet Mellansverige</a:t>
            </a:r>
          </a:p>
        </p:txBody>
      </p:sp>
      <p:grpSp>
        <p:nvGrpSpPr>
          <p:cNvPr id="3" name="Grupp 2">
            <a:extLst>
              <a:ext uri="{FF2B5EF4-FFF2-40B4-BE49-F238E27FC236}">
                <a16:creationId xmlns:a16="http://schemas.microsoft.com/office/drawing/2014/main" id="{555DFADD-CE87-9063-EFDA-E93710E4D712}"/>
              </a:ext>
            </a:extLst>
          </p:cNvPr>
          <p:cNvGrpSpPr/>
          <p:nvPr/>
        </p:nvGrpSpPr>
        <p:grpSpPr>
          <a:xfrm>
            <a:off x="564802" y="1301637"/>
            <a:ext cx="11062396" cy="5210639"/>
            <a:chOff x="981308" y="1379229"/>
            <a:chExt cx="11062396" cy="5210639"/>
          </a:xfrm>
        </p:grpSpPr>
        <p:sp>
          <p:nvSpPr>
            <p:cNvPr id="12" name="Ellips 11">
              <a:extLst>
                <a:ext uri="{FF2B5EF4-FFF2-40B4-BE49-F238E27FC236}">
                  <a16:creationId xmlns:a16="http://schemas.microsoft.com/office/drawing/2014/main" id="{22F976D9-F85A-B530-C6C3-B26B44C15A56}"/>
                </a:ext>
              </a:extLst>
            </p:cNvPr>
            <p:cNvSpPr/>
            <p:nvPr/>
          </p:nvSpPr>
          <p:spPr>
            <a:xfrm>
              <a:off x="8213024" y="3439875"/>
              <a:ext cx="3830680" cy="2496044"/>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sv-SE" sz="2000" b="1" dirty="0">
                  <a:latin typeface="Arial" panose="020B0604020202020204" pitchFamily="34" charset="0"/>
                  <a:cs typeface="Arial" panose="020B0604020202020204" pitchFamily="34" charset="0"/>
                </a:rPr>
                <a:t>Övriga regionala råd </a:t>
              </a:r>
            </a:p>
            <a:p>
              <a:pPr marL="285750" indent="-285750">
                <a:buFont typeface="Arial" panose="020B0604020202020204" pitchFamily="34" charset="0"/>
                <a:buChar char="•"/>
              </a:pPr>
              <a:r>
                <a:rPr lang="sv-SE" sz="2000" dirty="0">
                  <a:latin typeface="Arial" panose="020B0604020202020204" pitchFamily="34" charset="0"/>
                  <a:cs typeface="Arial" panose="020B0604020202020204" pitchFamily="34" charset="0"/>
                </a:rPr>
                <a:t>Norra</a:t>
              </a:r>
            </a:p>
            <a:p>
              <a:pPr marL="285750" indent="-285750">
                <a:buFont typeface="Arial" panose="020B0604020202020204" pitchFamily="34" charset="0"/>
                <a:buChar char="•"/>
              </a:pPr>
              <a:r>
                <a:rPr lang="sv-SE" sz="2000" dirty="0">
                  <a:latin typeface="Arial" panose="020B0604020202020204" pitchFamily="34" charset="0"/>
                  <a:cs typeface="Arial" panose="020B0604020202020204" pitchFamily="34" charset="0"/>
                </a:rPr>
                <a:t>Västra </a:t>
              </a:r>
            </a:p>
            <a:p>
              <a:pPr marL="285750" indent="-285750">
                <a:buFont typeface="Arial" panose="020B0604020202020204" pitchFamily="34" charset="0"/>
                <a:buChar char="•"/>
              </a:pPr>
              <a:r>
                <a:rPr lang="sv-SE" sz="2000" dirty="0">
                  <a:latin typeface="Arial" panose="020B0604020202020204" pitchFamily="34" charset="0"/>
                  <a:cs typeface="Arial" panose="020B0604020202020204" pitchFamily="34" charset="0"/>
                </a:rPr>
                <a:t>Sydöstra </a:t>
              </a:r>
            </a:p>
            <a:p>
              <a:pPr marL="285750" indent="-285750">
                <a:buFont typeface="Arial" panose="020B0604020202020204" pitchFamily="34" charset="0"/>
                <a:buChar char="•"/>
              </a:pPr>
              <a:r>
                <a:rPr lang="sv-SE" sz="2000" dirty="0">
                  <a:latin typeface="Arial" panose="020B0604020202020204" pitchFamily="34" charset="0"/>
                  <a:cs typeface="Arial" panose="020B0604020202020204" pitchFamily="34" charset="0"/>
                </a:rPr>
                <a:t>Södra </a:t>
              </a:r>
            </a:p>
            <a:p>
              <a:pPr marL="285750" indent="-285750">
                <a:buFont typeface="Arial" panose="020B0604020202020204" pitchFamily="34" charset="0"/>
                <a:buChar char="•"/>
              </a:pPr>
              <a:r>
                <a:rPr lang="sv-SE" sz="2000" dirty="0">
                  <a:latin typeface="Arial" panose="020B0604020202020204" pitchFamily="34" charset="0"/>
                  <a:cs typeface="Arial" panose="020B0604020202020204" pitchFamily="34" charset="0"/>
                </a:rPr>
                <a:t>Stockholm Gotland</a:t>
              </a:r>
            </a:p>
          </p:txBody>
        </p:sp>
        <p:sp>
          <p:nvSpPr>
            <p:cNvPr id="2" name="Ellips 1">
              <a:extLst>
                <a:ext uri="{FF2B5EF4-FFF2-40B4-BE49-F238E27FC236}">
                  <a16:creationId xmlns:a16="http://schemas.microsoft.com/office/drawing/2014/main" id="{EC14E0BA-3939-1199-817E-38FF91DD8B03}"/>
                </a:ext>
              </a:extLst>
            </p:cNvPr>
            <p:cNvSpPr/>
            <p:nvPr/>
          </p:nvSpPr>
          <p:spPr>
            <a:xfrm>
              <a:off x="3305908" y="2040680"/>
              <a:ext cx="4657343" cy="4549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sp>
          <p:nvSpPr>
            <p:cNvPr id="11" name="Ellips 10">
              <a:extLst>
                <a:ext uri="{FF2B5EF4-FFF2-40B4-BE49-F238E27FC236}">
                  <a16:creationId xmlns:a16="http://schemas.microsoft.com/office/drawing/2014/main" id="{1A7E8533-D1BE-174F-B423-408F85FC9DA5}"/>
                </a:ext>
              </a:extLst>
            </p:cNvPr>
            <p:cNvSpPr/>
            <p:nvPr/>
          </p:nvSpPr>
          <p:spPr>
            <a:xfrm>
              <a:off x="1397211" y="5298762"/>
              <a:ext cx="2574560" cy="845346"/>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2000" dirty="0">
                  <a:solidFill>
                    <a:schemeClr val="bg1"/>
                  </a:solidFill>
                  <a:latin typeface="Arial" panose="020B0604020202020204" pitchFamily="34" charset="0"/>
                  <a:cs typeface="Arial" panose="020B0604020202020204" pitchFamily="34" charset="0"/>
                </a:rPr>
                <a:t>Kanslifunktion</a:t>
              </a:r>
            </a:p>
          </p:txBody>
        </p:sp>
        <p:sp>
          <p:nvSpPr>
            <p:cNvPr id="13" name="Ellips 12">
              <a:extLst>
                <a:ext uri="{FF2B5EF4-FFF2-40B4-BE49-F238E27FC236}">
                  <a16:creationId xmlns:a16="http://schemas.microsoft.com/office/drawing/2014/main" id="{EBA7AD6F-0BBD-0FC1-0AB2-DDCCE8408B7B}"/>
                </a:ext>
              </a:extLst>
            </p:cNvPr>
            <p:cNvSpPr/>
            <p:nvPr/>
          </p:nvSpPr>
          <p:spPr>
            <a:xfrm>
              <a:off x="5445425" y="3922131"/>
              <a:ext cx="2162907" cy="1481838"/>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sz="2000">
                <a:latin typeface="Arial" panose="020B0604020202020204" pitchFamily="34" charset="0"/>
                <a:cs typeface="Arial" panose="020B0604020202020204" pitchFamily="34" charset="0"/>
              </a:endParaRPr>
            </a:p>
          </p:txBody>
        </p:sp>
        <p:sp>
          <p:nvSpPr>
            <p:cNvPr id="14" name="Ellips 13">
              <a:extLst>
                <a:ext uri="{FF2B5EF4-FFF2-40B4-BE49-F238E27FC236}">
                  <a16:creationId xmlns:a16="http://schemas.microsoft.com/office/drawing/2014/main" id="{594AA727-7FC4-72D9-0DB4-49495D2554A6}"/>
                </a:ext>
              </a:extLst>
            </p:cNvPr>
            <p:cNvSpPr/>
            <p:nvPr/>
          </p:nvSpPr>
          <p:spPr>
            <a:xfrm>
              <a:off x="8259977" y="1629673"/>
              <a:ext cx="2958150" cy="979712"/>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latin typeface="Arial" panose="020B0604020202020204" pitchFamily="34" charset="0"/>
                <a:cs typeface="Arial" panose="020B0604020202020204" pitchFamily="34" charset="0"/>
              </a:endParaRPr>
            </a:p>
          </p:txBody>
        </p:sp>
        <p:sp>
          <p:nvSpPr>
            <p:cNvPr id="15" name="Ellips 14">
              <a:extLst>
                <a:ext uri="{FF2B5EF4-FFF2-40B4-BE49-F238E27FC236}">
                  <a16:creationId xmlns:a16="http://schemas.microsoft.com/office/drawing/2014/main" id="{CD25652B-1C5B-AA8C-03CD-BA8D157CDE77}"/>
                </a:ext>
              </a:extLst>
            </p:cNvPr>
            <p:cNvSpPr/>
            <p:nvPr/>
          </p:nvSpPr>
          <p:spPr>
            <a:xfrm>
              <a:off x="4566742" y="4992890"/>
              <a:ext cx="2162907" cy="1359666"/>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2000" dirty="0">
                  <a:latin typeface="Arial" panose="020B0604020202020204" pitchFamily="34" charset="0"/>
                  <a:cs typeface="Arial" panose="020B0604020202020204" pitchFamily="34" charset="0"/>
                </a:rPr>
                <a:t>79 kommuner</a:t>
              </a:r>
            </a:p>
          </p:txBody>
        </p:sp>
        <p:sp>
          <p:nvSpPr>
            <p:cNvPr id="16" name="Ellips 15">
              <a:extLst>
                <a:ext uri="{FF2B5EF4-FFF2-40B4-BE49-F238E27FC236}">
                  <a16:creationId xmlns:a16="http://schemas.microsoft.com/office/drawing/2014/main" id="{E3F1C652-6DE1-B8F9-F5E4-2AB097DBA455}"/>
                </a:ext>
              </a:extLst>
            </p:cNvPr>
            <p:cNvSpPr/>
            <p:nvPr/>
          </p:nvSpPr>
          <p:spPr>
            <a:xfrm>
              <a:off x="3611437" y="3946978"/>
              <a:ext cx="2162907" cy="1481838"/>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sz="2000">
                <a:latin typeface="Arial" panose="020B0604020202020204" pitchFamily="34" charset="0"/>
                <a:cs typeface="Arial" panose="020B0604020202020204" pitchFamily="34" charset="0"/>
              </a:endParaRPr>
            </a:p>
          </p:txBody>
        </p:sp>
        <p:sp>
          <p:nvSpPr>
            <p:cNvPr id="17" name="textruta 16">
              <a:extLst>
                <a:ext uri="{FF2B5EF4-FFF2-40B4-BE49-F238E27FC236}">
                  <a16:creationId xmlns:a16="http://schemas.microsoft.com/office/drawing/2014/main" id="{40437B06-D335-9AE0-1C4F-171A25A653AC}"/>
                </a:ext>
              </a:extLst>
            </p:cNvPr>
            <p:cNvSpPr txBox="1"/>
            <p:nvPr/>
          </p:nvSpPr>
          <p:spPr>
            <a:xfrm>
              <a:off x="4422524" y="2366299"/>
              <a:ext cx="2915887" cy="1477328"/>
            </a:xfrm>
            <a:prstGeom prst="rect">
              <a:avLst/>
            </a:prstGeom>
            <a:noFill/>
          </p:spPr>
          <p:txBody>
            <a:bodyPr wrap="square" rtlCol="0">
              <a:spAutoFit/>
            </a:bodyPr>
            <a:lstStyle/>
            <a:p>
              <a:r>
                <a:rPr lang="sv-SE" sz="2400" b="1" dirty="0">
                  <a:solidFill>
                    <a:schemeClr val="bg1"/>
                  </a:solidFill>
                  <a:latin typeface="Arial" panose="020B0604020202020204" pitchFamily="34" charset="0"/>
                  <a:cs typeface="Arial" panose="020B0604020202020204" pitchFamily="34" charset="0"/>
                </a:rPr>
                <a:t>Regionalt vårdkompetensråd Mellansverige </a:t>
              </a:r>
            </a:p>
            <a:p>
              <a:r>
                <a:rPr lang="sv-SE" dirty="0">
                  <a:solidFill>
                    <a:schemeClr val="bg1"/>
                  </a:solidFill>
                  <a:latin typeface="Arial" panose="020B0604020202020204" pitchFamily="34" charset="0"/>
                  <a:cs typeface="Arial" panose="020B0604020202020204" pitchFamily="34" charset="0"/>
                </a:rPr>
                <a:t>20 ledamöter</a:t>
              </a:r>
            </a:p>
          </p:txBody>
        </p:sp>
        <p:sp>
          <p:nvSpPr>
            <p:cNvPr id="18" name="textruta 17">
              <a:extLst>
                <a:ext uri="{FF2B5EF4-FFF2-40B4-BE49-F238E27FC236}">
                  <a16:creationId xmlns:a16="http://schemas.microsoft.com/office/drawing/2014/main" id="{AD3C1EC5-D038-7F54-CFDD-EDB84ACA7ECE}"/>
                </a:ext>
              </a:extLst>
            </p:cNvPr>
            <p:cNvSpPr txBox="1"/>
            <p:nvPr/>
          </p:nvSpPr>
          <p:spPr>
            <a:xfrm>
              <a:off x="5975974" y="4466351"/>
              <a:ext cx="1507351" cy="400110"/>
            </a:xfrm>
            <a:prstGeom prst="rect">
              <a:avLst/>
            </a:prstGeom>
            <a:noFill/>
          </p:spPr>
          <p:txBody>
            <a:bodyPr wrap="square" rtlCol="0">
              <a:spAutoFit/>
            </a:bodyPr>
            <a:lstStyle/>
            <a:p>
              <a:r>
                <a:rPr lang="sv-SE" sz="2000" dirty="0">
                  <a:latin typeface="Arial" panose="020B0604020202020204" pitchFamily="34" charset="0"/>
                  <a:cs typeface="Arial" panose="020B0604020202020204" pitchFamily="34" charset="0"/>
                </a:rPr>
                <a:t>6 lärosäten</a:t>
              </a:r>
            </a:p>
          </p:txBody>
        </p:sp>
        <p:sp>
          <p:nvSpPr>
            <p:cNvPr id="19" name="textruta 18">
              <a:extLst>
                <a:ext uri="{FF2B5EF4-FFF2-40B4-BE49-F238E27FC236}">
                  <a16:creationId xmlns:a16="http://schemas.microsoft.com/office/drawing/2014/main" id="{C7FCD6E8-013E-E3D0-DD2D-CAB5A44D1859}"/>
                </a:ext>
              </a:extLst>
            </p:cNvPr>
            <p:cNvSpPr txBox="1"/>
            <p:nvPr/>
          </p:nvSpPr>
          <p:spPr>
            <a:xfrm>
              <a:off x="4001437" y="4478775"/>
              <a:ext cx="1371600" cy="400110"/>
            </a:xfrm>
            <a:prstGeom prst="rect">
              <a:avLst/>
            </a:prstGeom>
            <a:noFill/>
          </p:spPr>
          <p:txBody>
            <a:bodyPr wrap="square" rtlCol="0">
              <a:spAutoFit/>
            </a:bodyPr>
            <a:lstStyle/>
            <a:p>
              <a:r>
                <a:rPr lang="sv-SE" sz="2000" dirty="0">
                  <a:latin typeface="Arial" panose="020B0604020202020204" pitchFamily="34" charset="0"/>
                  <a:cs typeface="Arial" panose="020B0604020202020204" pitchFamily="34" charset="0"/>
                </a:rPr>
                <a:t>7 regioner</a:t>
              </a:r>
            </a:p>
          </p:txBody>
        </p:sp>
        <p:sp>
          <p:nvSpPr>
            <p:cNvPr id="20" name="textruta 19">
              <a:extLst>
                <a:ext uri="{FF2B5EF4-FFF2-40B4-BE49-F238E27FC236}">
                  <a16:creationId xmlns:a16="http://schemas.microsoft.com/office/drawing/2014/main" id="{66ABB50A-1557-0550-F17B-3513AB6919C4}"/>
                </a:ext>
              </a:extLst>
            </p:cNvPr>
            <p:cNvSpPr txBox="1"/>
            <p:nvPr/>
          </p:nvSpPr>
          <p:spPr>
            <a:xfrm>
              <a:off x="8474341" y="1729407"/>
              <a:ext cx="2529421" cy="707886"/>
            </a:xfrm>
            <a:prstGeom prst="rect">
              <a:avLst/>
            </a:prstGeom>
            <a:noFill/>
          </p:spPr>
          <p:txBody>
            <a:bodyPr wrap="square" rtlCol="0">
              <a:spAutoFit/>
            </a:bodyPr>
            <a:lstStyle/>
            <a:p>
              <a:pPr algn="ctr"/>
              <a:r>
                <a:rPr lang="sv-SE" sz="2000" b="1" dirty="0">
                  <a:latin typeface="Arial" panose="020B0604020202020204" pitchFamily="34" charset="0"/>
                  <a:cs typeface="Arial" panose="020B0604020202020204" pitchFamily="34" charset="0"/>
                </a:rPr>
                <a:t>Nationellt vårdkompetensråd</a:t>
              </a:r>
            </a:p>
          </p:txBody>
        </p:sp>
        <p:sp>
          <p:nvSpPr>
            <p:cNvPr id="21" name="Ellips 20">
              <a:extLst>
                <a:ext uri="{FF2B5EF4-FFF2-40B4-BE49-F238E27FC236}">
                  <a16:creationId xmlns:a16="http://schemas.microsoft.com/office/drawing/2014/main" id="{59CFA97A-F17A-ECAD-5491-C4E21B6A2AF1}"/>
                </a:ext>
              </a:extLst>
            </p:cNvPr>
            <p:cNvSpPr/>
            <p:nvPr/>
          </p:nvSpPr>
          <p:spPr>
            <a:xfrm>
              <a:off x="981308" y="3429000"/>
              <a:ext cx="2574560" cy="845346"/>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2000" dirty="0">
                  <a:latin typeface="Arial" panose="020B0604020202020204" pitchFamily="34" charset="0"/>
                  <a:cs typeface="Arial" panose="020B0604020202020204" pitchFamily="34" charset="0"/>
                </a:rPr>
                <a:t>Arbetsgrupper</a:t>
              </a:r>
            </a:p>
          </p:txBody>
        </p:sp>
        <p:sp>
          <p:nvSpPr>
            <p:cNvPr id="22" name="Ellips 21">
              <a:extLst>
                <a:ext uri="{FF2B5EF4-FFF2-40B4-BE49-F238E27FC236}">
                  <a16:creationId xmlns:a16="http://schemas.microsoft.com/office/drawing/2014/main" id="{5C88A2B5-6A15-65FE-785C-6B4B3DC4B700}"/>
                </a:ext>
              </a:extLst>
            </p:cNvPr>
            <p:cNvSpPr/>
            <p:nvPr/>
          </p:nvSpPr>
          <p:spPr>
            <a:xfrm>
              <a:off x="2363448" y="1379229"/>
              <a:ext cx="2727594" cy="1122731"/>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2000" dirty="0">
                  <a:solidFill>
                    <a:schemeClr val="bg1"/>
                  </a:solidFill>
                  <a:latin typeface="Arial" panose="020B0604020202020204" pitchFamily="34" charset="0"/>
                  <a:cs typeface="Arial" panose="020B0604020202020204" pitchFamily="34" charset="0"/>
                </a:rPr>
                <a:t>Arbetsutskott </a:t>
              </a:r>
            </a:p>
            <a:p>
              <a:pPr algn="ctr"/>
              <a:r>
                <a:rPr lang="sv-SE" dirty="0">
                  <a:solidFill>
                    <a:schemeClr val="bg1"/>
                  </a:solidFill>
                  <a:latin typeface="Arial" panose="020B0604020202020204" pitchFamily="34" charset="0"/>
                  <a:cs typeface="Arial" panose="020B0604020202020204" pitchFamily="34" charset="0"/>
                </a:rPr>
                <a:t>6 ledamöter</a:t>
              </a:r>
            </a:p>
          </p:txBody>
        </p:sp>
      </p:grpSp>
    </p:spTree>
    <p:extLst>
      <p:ext uri="{BB962C8B-B14F-4D97-AF65-F5344CB8AC3E}">
        <p14:creationId xmlns:p14="http://schemas.microsoft.com/office/powerpoint/2010/main" val="554779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llips 6">
            <a:extLst>
              <a:ext uri="{FF2B5EF4-FFF2-40B4-BE49-F238E27FC236}">
                <a16:creationId xmlns:a16="http://schemas.microsoft.com/office/drawing/2014/main" id="{30D800FE-0AA8-442C-8A2A-472C7D27332F}"/>
              </a:ext>
            </a:extLst>
          </p:cNvPr>
          <p:cNvSpPr/>
          <p:nvPr/>
        </p:nvSpPr>
        <p:spPr>
          <a:xfrm>
            <a:off x="4542168" y="1747845"/>
            <a:ext cx="3070350" cy="845346"/>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2000" dirty="0">
                <a:solidFill>
                  <a:schemeClr val="bg1"/>
                </a:solidFill>
                <a:latin typeface="Arial" panose="020B0604020202020204" pitchFamily="34" charset="0"/>
                <a:cs typeface="Arial" panose="020B0604020202020204" pitchFamily="34" charset="0"/>
              </a:rPr>
              <a:t>Arbetsutskott</a:t>
            </a:r>
            <a:r>
              <a:rPr lang="sv-SE" dirty="0">
                <a:solidFill>
                  <a:schemeClr val="bg1"/>
                </a:solidFill>
                <a:latin typeface="Arial" panose="020B0604020202020204" pitchFamily="34" charset="0"/>
                <a:cs typeface="Arial" panose="020B0604020202020204" pitchFamily="34" charset="0"/>
              </a:rPr>
              <a:t> </a:t>
            </a:r>
          </a:p>
          <a:p>
            <a:pPr algn="ctr"/>
            <a:r>
              <a:rPr lang="sv-SE" dirty="0">
                <a:solidFill>
                  <a:schemeClr val="bg1"/>
                </a:solidFill>
                <a:latin typeface="Arial" panose="020B0604020202020204" pitchFamily="34" charset="0"/>
                <a:cs typeface="Arial" panose="020B0604020202020204" pitchFamily="34" charset="0"/>
              </a:rPr>
              <a:t>6 ledamöter</a:t>
            </a:r>
          </a:p>
        </p:txBody>
      </p:sp>
      <p:sp>
        <p:nvSpPr>
          <p:cNvPr id="14" name="Ellips 13">
            <a:extLst>
              <a:ext uri="{FF2B5EF4-FFF2-40B4-BE49-F238E27FC236}">
                <a16:creationId xmlns:a16="http://schemas.microsoft.com/office/drawing/2014/main" id="{ECE55F52-6957-4375-9C35-99854A34A337}"/>
              </a:ext>
            </a:extLst>
          </p:cNvPr>
          <p:cNvSpPr/>
          <p:nvPr/>
        </p:nvSpPr>
        <p:spPr>
          <a:xfrm>
            <a:off x="6347735" y="2818368"/>
            <a:ext cx="3672097" cy="845346"/>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2000" dirty="0">
                <a:solidFill>
                  <a:schemeClr val="bg1"/>
                </a:solidFill>
                <a:latin typeface="Arial" panose="020B0604020202020204" pitchFamily="34" charset="0"/>
                <a:cs typeface="Arial" panose="020B0604020202020204" pitchFamily="34" charset="0"/>
              </a:rPr>
              <a:t>Huvudmannagrupper</a:t>
            </a:r>
            <a:br>
              <a:rPr lang="sv-SE" dirty="0">
                <a:solidFill>
                  <a:schemeClr val="bg1"/>
                </a:solidFill>
                <a:latin typeface="Arial" panose="020B0604020202020204" pitchFamily="34" charset="0"/>
                <a:cs typeface="Arial" panose="020B0604020202020204" pitchFamily="34" charset="0"/>
              </a:rPr>
            </a:br>
            <a:r>
              <a:rPr lang="sv-SE" dirty="0">
                <a:solidFill>
                  <a:schemeClr val="bg1"/>
                </a:solidFill>
                <a:latin typeface="Arial" panose="020B0604020202020204" pitchFamily="34" charset="0"/>
                <a:cs typeface="Arial" panose="020B0604020202020204" pitchFamily="34" charset="0"/>
              </a:rPr>
              <a:t>3 st</a:t>
            </a:r>
          </a:p>
        </p:txBody>
      </p:sp>
      <p:sp>
        <p:nvSpPr>
          <p:cNvPr id="16" name="Ellips 15">
            <a:extLst>
              <a:ext uri="{FF2B5EF4-FFF2-40B4-BE49-F238E27FC236}">
                <a16:creationId xmlns:a16="http://schemas.microsoft.com/office/drawing/2014/main" id="{C84FEDA1-C393-48E4-AFB0-A1B14DC5DB55}"/>
              </a:ext>
            </a:extLst>
          </p:cNvPr>
          <p:cNvSpPr/>
          <p:nvPr/>
        </p:nvSpPr>
        <p:spPr>
          <a:xfrm>
            <a:off x="3662700" y="292672"/>
            <a:ext cx="4829287" cy="1090201"/>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2000" b="1" dirty="0">
                <a:solidFill>
                  <a:schemeClr val="bg1"/>
                </a:solidFill>
                <a:latin typeface="Arial" panose="020B0604020202020204" pitchFamily="34" charset="0"/>
                <a:cs typeface="Arial" panose="020B0604020202020204" pitchFamily="34" charset="0"/>
              </a:rPr>
              <a:t>Regionala vårdkompetensrådet</a:t>
            </a:r>
          </a:p>
          <a:p>
            <a:pPr algn="ctr"/>
            <a:r>
              <a:rPr lang="sv-SE" dirty="0">
                <a:solidFill>
                  <a:schemeClr val="bg1"/>
                </a:solidFill>
                <a:latin typeface="Arial" panose="020B0604020202020204" pitchFamily="34" charset="0"/>
                <a:cs typeface="Arial" panose="020B0604020202020204" pitchFamily="34" charset="0"/>
              </a:rPr>
              <a:t>20 ledamöter</a:t>
            </a:r>
          </a:p>
        </p:txBody>
      </p:sp>
      <p:sp>
        <p:nvSpPr>
          <p:cNvPr id="17" name="Ellips 16">
            <a:extLst>
              <a:ext uri="{FF2B5EF4-FFF2-40B4-BE49-F238E27FC236}">
                <a16:creationId xmlns:a16="http://schemas.microsoft.com/office/drawing/2014/main" id="{9B63323D-03F8-42A1-826F-F4F01B724A58}"/>
              </a:ext>
            </a:extLst>
          </p:cNvPr>
          <p:cNvSpPr/>
          <p:nvPr/>
        </p:nvSpPr>
        <p:spPr>
          <a:xfrm>
            <a:off x="592350" y="4987817"/>
            <a:ext cx="3070350" cy="845346"/>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2000" dirty="0">
                <a:solidFill>
                  <a:schemeClr val="bg1"/>
                </a:solidFill>
                <a:latin typeface="Arial" panose="020B0604020202020204" pitchFamily="34" charset="0"/>
                <a:cs typeface="Arial" panose="020B0604020202020204" pitchFamily="34" charset="0"/>
              </a:rPr>
              <a:t>Kommuner</a:t>
            </a:r>
            <a:r>
              <a:rPr lang="sv-SE" dirty="0">
                <a:solidFill>
                  <a:schemeClr val="bg1"/>
                </a:solidFill>
                <a:latin typeface="Arial" panose="020B0604020202020204" pitchFamily="34" charset="0"/>
                <a:cs typeface="Arial" panose="020B0604020202020204" pitchFamily="34" charset="0"/>
              </a:rPr>
              <a:t> </a:t>
            </a:r>
          </a:p>
          <a:p>
            <a:pPr algn="ctr"/>
            <a:r>
              <a:rPr lang="sv-SE" dirty="0">
                <a:solidFill>
                  <a:schemeClr val="bg1"/>
                </a:solidFill>
                <a:latin typeface="Arial" panose="020B0604020202020204" pitchFamily="34" charset="0"/>
                <a:cs typeface="Arial" panose="020B0604020202020204" pitchFamily="34" charset="0"/>
              </a:rPr>
              <a:t>79 st</a:t>
            </a:r>
          </a:p>
        </p:txBody>
      </p:sp>
      <p:sp>
        <p:nvSpPr>
          <p:cNvPr id="18" name="Ellips 17">
            <a:extLst>
              <a:ext uri="{FF2B5EF4-FFF2-40B4-BE49-F238E27FC236}">
                <a16:creationId xmlns:a16="http://schemas.microsoft.com/office/drawing/2014/main" id="{7A96715E-9587-415E-AB39-838EE3777F12}"/>
              </a:ext>
            </a:extLst>
          </p:cNvPr>
          <p:cNvSpPr/>
          <p:nvPr/>
        </p:nvSpPr>
        <p:spPr>
          <a:xfrm>
            <a:off x="8529300" y="4932881"/>
            <a:ext cx="3070350" cy="845346"/>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2000" dirty="0">
                <a:solidFill>
                  <a:schemeClr val="bg1"/>
                </a:solidFill>
                <a:latin typeface="Arial" panose="020B0604020202020204" pitchFamily="34" charset="0"/>
                <a:cs typeface="Arial" panose="020B0604020202020204" pitchFamily="34" charset="0"/>
              </a:rPr>
              <a:t>Regioner</a:t>
            </a:r>
          </a:p>
          <a:p>
            <a:pPr algn="ctr"/>
            <a:r>
              <a:rPr lang="sv-SE" dirty="0">
                <a:solidFill>
                  <a:schemeClr val="bg1"/>
                </a:solidFill>
                <a:latin typeface="Arial" panose="020B0604020202020204" pitchFamily="34" charset="0"/>
                <a:cs typeface="Arial" panose="020B0604020202020204" pitchFamily="34" charset="0"/>
              </a:rPr>
              <a:t>7 st</a:t>
            </a:r>
          </a:p>
        </p:txBody>
      </p:sp>
      <p:sp>
        <p:nvSpPr>
          <p:cNvPr id="19" name="Ellips 18">
            <a:extLst>
              <a:ext uri="{FF2B5EF4-FFF2-40B4-BE49-F238E27FC236}">
                <a16:creationId xmlns:a16="http://schemas.microsoft.com/office/drawing/2014/main" id="{7C04BA82-5DC2-4281-9794-A997A4973107}"/>
              </a:ext>
            </a:extLst>
          </p:cNvPr>
          <p:cNvSpPr/>
          <p:nvPr/>
        </p:nvSpPr>
        <p:spPr>
          <a:xfrm>
            <a:off x="4560825" y="5006030"/>
            <a:ext cx="3070350" cy="845346"/>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2000" dirty="0">
                <a:solidFill>
                  <a:schemeClr val="bg1"/>
                </a:solidFill>
                <a:latin typeface="Arial" panose="020B0604020202020204" pitchFamily="34" charset="0"/>
                <a:cs typeface="Arial" panose="020B0604020202020204" pitchFamily="34" charset="0"/>
              </a:rPr>
              <a:t>Lärosäten</a:t>
            </a:r>
            <a:r>
              <a:rPr lang="sv-SE" dirty="0">
                <a:solidFill>
                  <a:schemeClr val="bg1"/>
                </a:solidFill>
                <a:latin typeface="Arial" panose="020B0604020202020204" pitchFamily="34" charset="0"/>
                <a:cs typeface="Arial" panose="020B0604020202020204" pitchFamily="34" charset="0"/>
              </a:rPr>
              <a:t> </a:t>
            </a:r>
          </a:p>
          <a:p>
            <a:pPr algn="ctr"/>
            <a:r>
              <a:rPr lang="sv-SE" dirty="0">
                <a:solidFill>
                  <a:schemeClr val="bg1"/>
                </a:solidFill>
                <a:latin typeface="Arial" panose="020B0604020202020204" pitchFamily="34" charset="0"/>
                <a:cs typeface="Arial" panose="020B0604020202020204" pitchFamily="34" charset="0"/>
              </a:rPr>
              <a:t>6 st</a:t>
            </a:r>
          </a:p>
        </p:txBody>
      </p:sp>
      <p:cxnSp>
        <p:nvCxnSpPr>
          <p:cNvPr id="21" name="Rak pilkoppling 20">
            <a:extLst>
              <a:ext uri="{FF2B5EF4-FFF2-40B4-BE49-F238E27FC236}">
                <a16:creationId xmlns:a16="http://schemas.microsoft.com/office/drawing/2014/main" id="{0847A9DE-8E76-4230-BD72-2F82E928E5B2}"/>
              </a:ext>
            </a:extLst>
          </p:cNvPr>
          <p:cNvCxnSpPr>
            <a:cxnSpLocks/>
            <a:stCxn id="16" idx="4"/>
            <a:endCxn id="7" idx="0"/>
          </p:cNvCxnSpPr>
          <p:nvPr/>
        </p:nvCxnSpPr>
        <p:spPr>
          <a:xfrm flipH="1">
            <a:off x="6077343" y="1382873"/>
            <a:ext cx="1" cy="364972"/>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3" name="Rak pilkoppling 22">
            <a:extLst>
              <a:ext uri="{FF2B5EF4-FFF2-40B4-BE49-F238E27FC236}">
                <a16:creationId xmlns:a16="http://schemas.microsoft.com/office/drawing/2014/main" id="{C9F87C85-F30C-4D96-A68A-F3E22F8E83D0}"/>
              </a:ext>
            </a:extLst>
          </p:cNvPr>
          <p:cNvCxnSpPr>
            <a:cxnSpLocks/>
          </p:cNvCxnSpPr>
          <p:nvPr/>
        </p:nvCxnSpPr>
        <p:spPr>
          <a:xfrm flipH="1">
            <a:off x="5058551" y="2593191"/>
            <a:ext cx="213957" cy="31708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5" name="Rak pilkoppling 24">
            <a:extLst>
              <a:ext uri="{FF2B5EF4-FFF2-40B4-BE49-F238E27FC236}">
                <a16:creationId xmlns:a16="http://schemas.microsoft.com/office/drawing/2014/main" id="{077FD824-8937-415A-B1A5-C0F0114338C0}"/>
              </a:ext>
            </a:extLst>
          </p:cNvPr>
          <p:cNvCxnSpPr>
            <a:cxnSpLocks/>
          </p:cNvCxnSpPr>
          <p:nvPr/>
        </p:nvCxnSpPr>
        <p:spPr>
          <a:xfrm>
            <a:off x="6849356" y="2554121"/>
            <a:ext cx="227337" cy="31460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8" name="Rak pilkoppling 27">
            <a:extLst>
              <a:ext uri="{FF2B5EF4-FFF2-40B4-BE49-F238E27FC236}">
                <a16:creationId xmlns:a16="http://schemas.microsoft.com/office/drawing/2014/main" id="{373B0C60-01D4-422D-A6DB-53D4E1876AD8}"/>
              </a:ext>
            </a:extLst>
          </p:cNvPr>
          <p:cNvCxnSpPr>
            <a:cxnSpLocks/>
          </p:cNvCxnSpPr>
          <p:nvPr/>
        </p:nvCxnSpPr>
        <p:spPr>
          <a:xfrm flipV="1">
            <a:off x="2398031" y="3679768"/>
            <a:ext cx="817329" cy="1299412"/>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29" name="Rak pilkoppling 28">
            <a:extLst>
              <a:ext uri="{FF2B5EF4-FFF2-40B4-BE49-F238E27FC236}">
                <a16:creationId xmlns:a16="http://schemas.microsoft.com/office/drawing/2014/main" id="{54051674-498E-492F-8AA0-CD8A024F8B08}"/>
              </a:ext>
            </a:extLst>
          </p:cNvPr>
          <p:cNvCxnSpPr>
            <a:cxnSpLocks/>
          </p:cNvCxnSpPr>
          <p:nvPr/>
        </p:nvCxnSpPr>
        <p:spPr>
          <a:xfrm flipV="1">
            <a:off x="6421387" y="3612492"/>
            <a:ext cx="655306" cy="1375325"/>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0" name="Rak pilkoppling 29">
            <a:extLst>
              <a:ext uri="{FF2B5EF4-FFF2-40B4-BE49-F238E27FC236}">
                <a16:creationId xmlns:a16="http://schemas.microsoft.com/office/drawing/2014/main" id="{4DD53BD4-692E-4735-9B33-32A063778EE5}"/>
              </a:ext>
            </a:extLst>
          </p:cNvPr>
          <p:cNvCxnSpPr>
            <a:cxnSpLocks/>
          </p:cNvCxnSpPr>
          <p:nvPr/>
        </p:nvCxnSpPr>
        <p:spPr>
          <a:xfrm flipH="1" flipV="1">
            <a:off x="5067033" y="3608486"/>
            <a:ext cx="676384" cy="1368068"/>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1" name="Rak pilkoppling 30">
            <a:extLst>
              <a:ext uri="{FF2B5EF4-FFF2-40B4-BE49-F238E27FC236}">
                <a16:creationId xmlns:a16="http://schemas.microsoft.com/office/drawing/2014/main" id="{6E35C53E-9A22-45FA-ABEE-373F7F5E217B}"/>
              </a:ext>
            </a:extLst>
          </p:cNvPr>
          <p:cNvCxnSpPr>
            <a:cxnSpLocks/>
          </p:cNvCxnSpPr>
          <p:nvPr/>
        </p:nvCxnSpPr>
        <p:spPr>
          <a:xfrm flipV="1">
            <a:off x="3267329" y="3514043"/>
            <a:ext cx="3398273" cy="1595041"/>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4" name="Rak pilkoppling 33">
            <a:extLst>
              <a:ext uri="{FF2B5EF4-FFF2-40B4-BE49-F238E27FC236}">
                <a16:creationId xmlns:a16="http://schemas.microsoft.com/office/drawing/2014/main" id="{EF3462CC-035C-4CB1-8B1D-4968648C5834}"/>
              </a:ext>
            </a:extLst>
          </p:cNvPr>
          <p:cNvCxnSpPr>
            <a:cxnSpLocks/>
          </p:cNvCxnSpPr>
          <p:nvPr/>
        </p:nvCxnSpPr>
        <p:spPr>
          <a:xfrm flipH="1" flipV="1">
            <a:off x="8742397" y="3679768"/>
            <a:ext cx="939284" cy="1253113"/>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35" name="Rak pilkoppling 34">
            <a:extLst>
              <a:ext uri="{FF2B5EF4-FFF2-40B4-BE49-F238E27FC236}">
                <a16:creationId xmlns:a16="http://schemas.microsoft.com/office/drawing/2014/main" id="{0EEE947B-D974-4DC2-A402-059FF446E43C}"/>
              </a:ext>
            </a:extLst>
          </p:cNvPr>
          <p:cNvCxnSpPr>
            <a:cxnSpLocks/>
          </p:cNvCxnSpPr>
          <p:nvPr/>
        </p:nvCxnSpPr>
        <p:spPr>
          <a:xfrm flipH="1" flipV="1">
            <a:off x="5450858" y="3522266"/>
            <a:ext cx="3490332" cy="1499999"/>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cxnSp>
        <p:nvCxnSpPr>
          <p:cNvPr id="44" name="Rak pilkoppling 43">
            <a:extLst>
              <a:ext uri="{FF2B5EF4-FFF2-40B4-BE49-F238E27FC236}">
                <a16:creationId xmlns:a16="http://schemas.microsoft.com/office/drawing/2014/main" id="{E88D35A5-F78D-443C-B1A9-0257427C1D01}"/>
              </a:ext>
            </a:extLst>
          </p:cNvPr>
          <p:cNvCxnSpPr>
            <a:cxnSpLocks/>
            <a:stCxn id="56" idx="6"/>
            <a:endCxn id="14" idx="2"/>
          </p:cNvCxnSpPr>
          <p:nvPr/>
        </p:nvCxnSpPr>
        <p:spPr>
          <a:xfrm flipV="1">
            <a:off x="5706618" y="3241041"/>
            <a:ext cx="641117" cy="18727"/>
          </a:xfrm>
          <a:prstGeom prst="straightConnector1">
            <a:avLst/>
          </a:prstGeom>
          <a:ln>
            <a:solidFill>
              <a:schemeClr val="tx1"/>
            </a:solidFill>
            <a:headEnd type="triangle"/>
            <a:tailEnd type="triangle"/>
          </a:ln>
        </p:spPr>
        <p:style>
          <a:lnRef idx="1">
            <a:schemeClr val="dk1"/>
          </a:lnRef>
          <a:fillRef idx="0">
            <a:schemeClr val="dk1"/>
          </a:fillRef>
          <a:effectRef idx="0">
            <a:schemeClr val="dk1"/>
          </a:effectRef>
          <a:fontRef idx="minor">
            <a:schemeClr val="tx1"/>
          </a:fontRef>
        </p:style>
      </p:cxnSp>
      <p:sp>
        <p:nvSpPr>
          <p:cNvPr id="46" name="textruta 45">
            <a:extLst>
              <a:ext uri="{FF2B5EF4-FFF2-40B4-BE49-F238E27FC236}">
                <a16:creationId xmlns:a16="http://schemas.microsoft.com/office/drawing/2014/main" id="{88A88F13-53D3-407A-8F21-59E95ABE65A9}"/>
              </a:ext>
            </a:extLst>
          </p:cNvPr>
          <p:cNvSpPr txBox="1"/>
          <p:nvPr/>
        </p:nvSpPr>
        <p:spPr>
          <a:xfrm>
            <a:off x="9247724" y="241541"/>
            <a:ext cx="2351926" cy="707886"/>
          </a:xfrm>
          <a:prstGeom prst="rect">
            <a:avLst/>
          </a:prstGeom>
          <a:noFill/>
        </p:spPr>
        <p:txBody>
          <a:bodyPr wrap="none" rtlCol="0">
            <a:spAutoFit/>
          </a:bodyPr>
          <a:lstStyle/>
          <a:p>
            <a:r>
              <a:rPr lang="sv-SE" sz="4000" dirty="0">
                <a:latin typeface="Arial" panose="020B0604020202020204" pitchFamily="34" charset="0"/>
                <a:cs typeface="Arial" panose="020B0604020202020204" pitchFamily="34" charset="0"/>
              </a:rPr>
              <a:t>Regionalt</a:t>
            </a:r>
          </a:p>
        </p:txBody>
      </p:sp>
      <p:cxnSp>
        <p:nvCxnSpPr>
          <p:cNvPr id="47" name="Rak koppling 46">
            <a:extLst>
              <a:ext uri="{FF2B5EF4-FFF2-40B4-BE49-F238E27FC236}">
                <a16:creationId xmlns:a16="http://schemas.microsoft.com/office/drawing/2014/main" id="{56FFB016-81FF-4C53-B555-60A3432BDDE1}"/>
              </a:ext>
            </a:extLst>
          </p:cNvPr>
          <p:cNvCxnSpPr/>
          <p:nvPr/>
        </p:nvCxnSpPr>
        <p:spPr>
          <a:xfrm flipV="1">
            <a:off x="127591" y="4284921"/>
            <a:ext cx="11823404" cy="172367"/>
          </a:xfrm>
          <a:prstGeom prst="line">
            <a:avLst/>
          </a:prstGeom>
          <a:ln>
            <a:prstDash val="lgDash"/>
          </a:ln>
        </p:spPr>
        <p:style>
          <a:lnRef idx="1">
            <a:schemeClr val="accent1"/>
          </a:lnRef>
          <a:fillRef idx="0">
            <a:schemeClr val="accent1"/>
          </a:fillRef>
          <a:effectRef idx="0">
            <a:schemeClr val="accent1"/>
          </a:effectRef>
          <a:fontRef idx="minor">
            <a:schemeClr val="tx1"/>
          </a:fontRef>
        </p:style>
      </p:cxnSp>
      <p:sp>
        <p:nvSpPr>
          <p:cNvPr id="56" name="Ellips 55">
            <a:extLst>
              <a:ext uri="{FF2B5EF4-FFF2-40B4-BE49-F238E27FC236}">
                <a16:creationId xmlns:a16="http://schemas.microsoft.com/office/drawing/2014/main" id="{8847E64D-4B2B-4E42-A80A-910113A0D821}"/>
              </a:ext>
            </a:extLst>
          </p:cNvPr>
          <p:cNvSpPr/>
          <p:nvPr/>
        </p:nvSpPr>
        <p:spPr>
          <a:xfrm>
            <a:off x="2361232" y="2837095"/>
            <a:ext cx="3345386" cy="845346"/>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2000" dirty="0">
                <a:solidFill>
                  <a:schemeClr val="bg1"/>
                </a:solidFill>
                <a:latin typeface="Arial" panose="020B0604020202020204" pitchFamily="34" charset="0"/>
                <a:cs typeface="Arial" panose="020B0604020202020204" pitchFamily="34" charset="0"/>
              </a:rPr>
              <a:t>Arbetsgrupper</a:t>
            </a:r>
            <a:br>
              <a:rPr lang="sv-SE" sz="2000" dirty="0">
                <a:solidFill>
                  <a:schemeClr val="bg1"/>
                </a:solidFill>
                <a:latin typeface="Arial" panose="020B0604020202020204" pitchFamily="34" charset="0"/>
                <a:cs typeface="Arial" panose="020B0604020202020204" pitchFamily="34" charset="0"/>
              </a:rPr>
            </a:br>
            <a:r>
              <a:rPr lang="sv-SE" dirty="0">
                <a:solidFill>
                  <a:schemeClr val="bg1"/>
                </a:solidFill>
                <a:latin typeface="Arial" panose="020B0604020202020204" pitchFamily="34" charset="0"/>
                <a:cs typeface="Arial" panose="020B0604020202020204" pitchFamily="34" charset="0"/>
              </a:rPr>
              <a:t>7 st</a:t>
            </a:r>
          </a:p>
        </p:txBody>
      </p:sp>
    </p:spTree>
    <p:extLst>
      <p:ext uri="{BB962C8B-B14F-4D97-AF65-F5344CB8AC3E}">
        <p14:creationId xmlns:p14="http://schemas.microsoft.com/office/powerpoint/2010/main" val="25963473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ruta 7">
            <a:extLst>
              <a:ext uri="{FF2B5EF4-FFF2-40B4-BE49-F238E27FC236}">
                <a16:creationId xmlns:a16="http://schemas.microsoft.com/office/drawing/2014/main" id="{BE553E1C-0D26-4F2F-AD99-13B8CBDF9759}"/>
              </a:ext>
            </a:extLst>
          </p:cNvPr>
          <p:cNvSpPr txBox="1"/>
          <p:nvPr/>
        </p:nvSpPr>
        <p:spPr>
          <a:xfrm>
            <a:off x="4535713" y="384853"/>
            <a:ext cx="5404043" cy="707886"/>
          </a:xfrm>
          <a:prstGeom prst="rect">
            <a:avLst/>
          </a:prstGeom>
          <a:noFill/>
        </p:spPr>
        <p:txBody>
          <a:bodyPr wrap="none" rtlCol="0">
            <a:spAutoFit/>
          </a:bodyPr>
          <a:lstStyle/>
          <a:p>
            <a:r>
              <a:rPr lang="sv-SE" sz="4000" dirty="0">
                <a:latin typeface="Arial" panose="020B0604020202020204" pitchFamily="34" charset="0"/>
                <a:cs typeface="Arial" panose="020B0604020202020204" pitchFamily="34" charset="0"/>
              </a:rPr>
              <a:t>Nationellt och regionalt</a:t>
            </a:r>
          </a:p>
        </p:txBody>
      </p:sp>
      <p:pic>
        <p:nvPicPr>
          <p:cNvPr id="7" name="Bildobjekt 6" descr="En bild som visar text, skärmbild, Teckensnitt, cirkel&#10;&#10;AI-genererat innehåll kan vara felaktigt.">
            <a:extLst>
              <a:ext uri="{FF2B5EF4-FFF2-40B4-BE49-F238E27FC236}">
                <a16:creationId xmlns:a16="http://schemas.microsoft.com/office/drawing/2014/main" id="{415329AA-4729-2317-6D1E-F05C024062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2934" y="1764127"/>
            <a:ext cx="6705202" cy="3728723"/>
          </a:xfrm>
          <a:prstGeom prst="rect">
            <a:avLst/>
          </a:prstGeom>
        </p:spPr>
      </p:pic>
      <p:sp>
        <p:nvSpPr>
          <p:cNvPr id="5" name="Flödesschema: Koppling 4">
            <a:extLst>
              <a:ext uri="{FF2B5EF4-FFF2-40B4-BE49-F238E27FC236}">
                <a16:creationId xmlns:a16="http://schemas.microsoft.com/office/drawing/2014/main" id="{2CFD9545-3C44-E3FF-4010-79509D2A56CD}"/>
              </a:ext>
            </a:extLst>
          </p:cNvPr>
          <p:cNvSpPr/>
          <p:nvPr/>
        </p:nvSpPr>
        <p:spPr>
          <a:xfrm>
            <a:off x="1594155" y="507950"/>
            <a:ext cx="2399957" cy="2281208"/>
          </a:xfrm>
          <a:prstGeom prst="flowChartConnector">
            <a:avLst/>
          </a:prstGeom>
          <a:solidFill>
            <a:srgbClr val="0696AE"/>
          </a:solidFill>
          <a:ln>
            <a:solidFill>
              <a:srgbClr val="0696AE"/>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sz="1200" b="1" dirty="0">
                <a:latin typeface="Arial" panose="020B0604020202020204" pitchFamily="34" charset="0"/>
                <a:cs typeface="Arial" panose="020B0604020202020204" pitchFamily="34" charset="0"/>
              </a:rPr>
              <a:t>Nationella vårdkompetensrådet</a:t>
            </a:r>
          </a:p>
        </p:txBody>
      </p:sp>
      <p:sp>
        <p:nvSpPr>
          <p:cNvPr id="6" name="Flödesschema: Koppling 5">
            <a:extLst>
              <a:ext uri="{FF2B5EF4-FFF2-40B4-BE49-F238E27FC236}">
                <a16:creationId xmlns:a16="http://schemas.microsoft.com/office/drawing/2014/main" id="{2F3FD4D3-6D13-CAEA-1A07-EBFD377CEC60}"/>
              </a:ext>
            </a:extLst>
          </p:cNvPr>
          <p:cNvSpPr/>
          <p:nvPr/>
        </p:nvSpPr>
        <p:spPr>
          <a:xfrm>
            <a:off x="2153707" y="2367192"/>
            <a:ext cx="1280853" cy="289452"/>
          </a:xfrm>
          <a:prstGeom prst="flowChartConnector">
            <a:avLst/>
          </a:prstGeom>
          <a:solidFill>
            <a:schemeClr val="bg1"/>
          </a:solidFill>
          <a:ln>
            <a:solidFill>
              <a:srgbClr val="0696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100" dirty="0">
                <a:solidFill>
                  <a:schemeClr val="tx1"/>
                </a:solidFill>
                <a:latin typeface="Arial" panose="020B0604020202020204" pitchFamily="34" charset="0"/>
                <a:cs typeface="Arial" panose="020B0604020202020204" pitchFamily="34" charset="0"/>
              </a:rPr>
              <a:t>Rådskansli</a:t>
            </a:r>
          </a:p>
        </p:txBody>
      </p:sp>
      <p:pic>
        <p:nvPicPr>
          <p:cNvPr id="10" name="Bild 9" descr="Barn kontur">
            <a:extLst>
              <a:ext uri="{FF2B5EF4-FFF2-40B4-BE49-F238E27FC236}">
                <a16:creationId xmlns:a16="http://schemas.microsoft.com/office/drawing/2014/main" id="{3A7F1AAE-F11D-92A2-3205-A6F8653FAB03}"/>
              </a:ext>
            </a:extLst>
          </p:cNvPr>
          <p:cNvPicPr>
            <a:picLocks noChangeAspect="1"/>
          </p:cNvPicPr>
          <p:nvPr/>
        </p:nvPicPr>
        <p:blipFill>
          <a:blip r:embed="rId4">
            <a:extLst>
              <a:ext uri="{96DAC541-7B7A-43D3-8B79-37D633B846F1}">
                <asvg:svgBlip xmlns:asvg="http://schemas.microsoft.com/office/drawing/2016/SVG/main" r:embed="rId5"/>
              </a:ext>
            </a:extLst>
          </a:blip>
          <a:srcRect l="70833" r="2084"/>
          <a:stretch/>
        </p:blipFill>
        <p:spPr>
          <a:xfrm>
            <a:off x="2716541" y="1262329"/>
            <a:ext cx="199714" cy="757191"/>
          </a:xfrm>
          <a:prstGeom prst="rect">
            <a:avLst/>
          </a:prstGeom>
        </p:spPr>
      </p:pic>
      <p:pic>
        <p:nvPicPr>
          <p:cNvPr id="11" name="Bild 10" descr="Barn kontur">
            <a:extLst>
              <a:ext uri="{FF2B5EF4-FFF2-40B4-BE49-F238E27FC236}">
                <a16:creationId xmlns:a16="http://schemas.microsoft.com/office/drawing/2014/main" id="{A3532C35-CFF7-EEC5-29DF-51ED8903D96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847123" y="1262329"/>
            <a:ext cx="737408" cy="757191"/>
          </a:xfrm>
          <a:prstGeom prst="rect">
            <a:avLst/>
          </a:prstGeom>
        </p:spPr>
      </p:pic>
      <p:pic>
        <p:nvPicPr>
          <p:cNvPr id="12" name="Bild 11" descr="Barn kontur">
            <a:extLst>
              <a:ext uri="{FF2B5EF4-FFF2-40B4-BE49-F238E27FC236}">
                <a16:creationId xmlns:a16="http://schemas.microsoft.com/office/drawing/2014/main" id="{82659D12-4144-BAF6-4EBB-8425AA63D6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02177" y="1262329"/>
            <a:ext cx="737408" cy="757191"/>
          </a:xfrm>
          <a:prstGeom prst="rect">
            <a:avLst/>
          </a:prstGeom>
        </p:spPr>
      </p:pic>
      <p:pic>
        <p:nvPicPr>
          <p:cNvPr id="13" name="Bild 12" descr="Barn kontur">
            <a:extLst>
              <a:ext uri="{FF2B5EF4-FFF2-40B4-BE49-F238E27FC236}">
                <a16:creationId xmlns:a16="http://schemas.microsoft.com/office/drawing/2014/main" id="{8F93F972-B19A-4B9B-42FB-6CD78D6DFB2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63058" y="1674707"/>
            <a:ext cx="737408" cy="757191"/>
          </a:xfrm>
          <a:prstGeom prst="rect">
            <a:avLst/>
          </a:prstGeom>
        </p:spPr>
      </p:pic>
      <p:sp>
        <p:nvSpPr>
          <p:cNvPr id="14" name="Rektangel 13">
            <a:extLst>
              <a:ext uri="{FF2B5EF4-FFF2-40B4-BE49-F238E27FC236}">
                <a16:creationId xmlns:a16="http://schemas.microsoft.com/office/drawing/2014/main" id="{753CDCDF-3665-8DF7-EC93-570FC2A143FF}"/>
              </a:ext>
            </a:extLst>
          </p:cNvPr>
          <p:cNvSpPr/>
          <p:nvPr/>
        </p:nvSpPr>
        <p:spPr>
          <a:xfrm>
            <a:off x="255181" y="3364754"/>
            <a:ext cx="5071731" cy="2320976"/>
          </a:xfrm>
          <a:prstGeom prst="rect">
            <a:avLst/>
          </a:prstGeom>
          <a:solidFill>
            <a:srgbClr val="0696AE"/>
          </a:solidFill>
          <a:ln>
            <a:solidFill>
              <a:srgbClr val="0696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sp>
        <p:nvSpPr>
          <p:cNvPr id="15" name="Rektangel 14">
            <a:extLst>
              <a:ext uri="{FF2B5EF4-FFF2-40B4-BE49-F238E27FC236}">
                <a16:creationId xmlns:a16="http://schemas.microsoft.com/office/drawing/2014/main" id="{9E3C2311-0639-6755-C9F5-FFEBAA2077AA}"/>
              </a:ext>
            </a:extLst>
          </p:cNvPr>
          <p:cNvSpPr/>
          <p:nvPr/>
        </p:nvSpPr>
        <p:spPr>
          <a:xfrm>
            <a:off x="396777" y="3469551"/>
            <a:ext cx="4793154" cy="317877"/>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600" dirty="0">
                <a:latin typeface="Arial" panose="020B0604020202020204" pitchFamily="34" charset="0"/>
                <a:cs typeface="Arial" panose="020B0604020202020204" pitchFamily="34" charset="0"/>
              </a:rPr>
              <a:t>Samverkan mellan regionala vårdkompetensråd </a:t>
            </a:r>
          </a:p>
        </p:txBody>
      </p:sp>
      <p:sp>
        <p:nvSpPr>
          <p:cNvPr id="16" name="Rektangel 15">
            <a:extLst>
              <a:ext uri="{FF2B5EF4-FFF2-40B4-BE49-F238E27FC236}">
                <a16:creationId xmlns:a16="http://schemas.microsoft.com/office/drawing/2014/main" id="{81B4F869-727B-BBCA-1B00-49979045F856}"/>
              </a:ext>
            </a:extLst>
          </p:cNvPr>
          <p:cNvSpPr/>
          <p:nvPr/>
        </p:nvSpPr>
        <p:spPr>
          <a:xfrm>
            <a:off x="396777" y="3898714"/>
            <a:ext cx="598275" cy="1192933"/>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sv-SE" sz="1400" dirty="0">
                <a:latin typeface="Arial" panose="020B0604020202020204" pitchFamily="34" charset="0"/>
                <a:cs typeface="Arial" panose="020B0604020202020204" pitchFamily="34" charset="0"/>
              </a:rPr>
              <a:t>Mellansverige</a:t>
            </a:r>
          </a:p>
        </p:txBody>
      </p:sp>
      <p:sp>
        <p:nvSpPr>
          <p:cNvPr id="17" name="Rektangel 16">
            <a:extLst>
              <a:ext uri="{FF2B5EF4-FFF2-40B4-BE49-F238E27FC236}">
                <a16:creationId xmlns:a16="http://schemas.microsoft.com/office/drawing/2014/main" id="{859B7C75-B6C0-B384-0F5F-D489BD04E591}"/>
              </a:ext>
            </a:extLst>
          </p:cNvPr>
          <p:cNvSpPr/>
          <p:nvPr/>
        </p:nvSpPr>
        <p:spPr>
          <a:xfrm>
            <a:off x="1125427" y="3898714"/>
            <a:ext cx="598275" cy="1192933"/>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sv-SE" sz="1400" dirty="0">
                <a:latin typeface="Arial" panose="020B0604020202020204" pitchFamily="34" charset="0"/>
                <a:cs typeface="Arial" panose="020B0604020202020204" pitchFamily="34" charset="0"/>
              </a:rPr>
              <a:t>Norra</a:t>
            </a:r>
          </a:p>
        </p:txBody>
      </p:sp>
      <p:sp>
        <p:nvSpPr>
          <p:cNvPr id="18" name="Rektangel 17">
            <a:extLst>
              <a:ext uri="{FF2B5EF4-FFF2-40B4-BE49-F238E27FC236}">
                <a16:creationId xmlns:a16="http://schemas.microsoft.com/office/drawing/2014/main" id="{FA48EF77-68BA-B17F-D113-08F0D551B132}"/>
              </a:ext>
            </a:extLst>
          </p:cNvPr>
          <p:cNvSpPr/>
          <p:nvPr/>
        </p:nvSpPr>
        <p:spPr>
          <a:xfrm>
            <a:off x="1854077" y="3898714"/>
            <a:ext cx="598275" cy="1192933"/>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sv-SE" sz="1400" dirty="0">
                <a:latin typeface="Arial" panose="020B0604020202020204" pitchFamily="34" charset="0"/>
                <a:cs typeface="Arial" panose="020B0604020202020204" pitchFamily="34" charset="0"/>
              </a:rPr>
              <a:t>Stockholm Gotland</a:t>
            </a:r>
          </a:p>
        </p:txBody>
      </p:sp>
      <p:sp>
        <p:nvSpPr>
          <p:cNvPr id="19" name="Rektangel 18">
            <a:extLst>
              <a:ext uri="{FF2B5EF4-FFF2-40B4-BE49-F238E27FC236}">
                <a16:creationId xmlns:a16="http://schemas.microsoft.com/office/drawing/2014/main" id="{F98F7208-01BD-694E-FDBF-5F6FE9C66DDC}"/>
              </a:ext>
            </a:extLst>
          </p:cNvPr>
          <p:cNvSpPr/>
          <p:nvPr/>
        </p:nvSpPr>
        <p:spPr>
          <a:xfrm>
            <a:off x="3134355" y="3892225"/>
            <a:ext cx="598275" cy="1192933"/>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sv-SE" sz="1400" dirty="0">
                <a:latin typeface="Arial" panose="020B0604020202020204" pitchFamily="34" charset="0"/>
                <a:cs typeface="Arial" panose="020B0604020202020204" pitchFamily="34" charset="0"/>
              </a:rPr>
              <a:t>Sydöstra</a:t>
            </a:r>
          </a:p>
        </p:txBody>
      </p:sp>
      <p:sp>
        <p:nvSpPr>
          <p:cNvPr id="20" name="Rektangel 19">
            <a:extLst>
              <a:ext uri="{FF2B5EF4-FFF2-40B4-BE49-F238E27FC236}">
                <a16:creationId xmlns:a16="http://schemas.microsoft.com/office/drawing/2014/main" id="{64F17646-8B90-4B97-1336-E4DCA315EFF8}"/>
              </a:ext>
            </a:extLst>
          </p:cNvPr>
          <p:cNvSpPr/>
          <p:nvPr/>
        </p:nvSpPr>
        <p:spPr>
          <a:xfrm>
            <a:off x="3863005" y="3892224"/>
            <a:ext cx="598275" cy="1192933"/>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sv-SE" sz="1400" dirty="0">
                <a:latin typeface="Arial" panose="020B0604020202020204" pitchFamily="34" charset="0"/>
                <a:cs typeface="Arial" panose="020B0604020202020204" pitchFamily="34" charset="0"/>
              </a:rPr>
              <a:t>Södra</a:t>
            </a:r>
          </a:p>
        </p:txBody>
      </p:sp>
      <p:sp>
        <p:nvSpPr>
          <p:cNvPr id="21" name="Rektangel 20">
            <a:extLst>
              <a:ext uri="{FF2B5EF4-FFF2-40B4-BE49-F238E27FC236}">
                <a16:creationId xmlns:a16="http://schemas.microsoft.com/office/drawing/2014/main" id="{5F5234F0-73A1-9783-88B9-93E9A1908640}"/>
              </a:ext>
            </a:extLst>
          </p:cNvPr>
          <p:cNvSpPr/>
          <p:nvPr/>
        </p:nvSpPr>
        <p:spPr>
          <a:xfrm>
            <a:off x="4591655" y="3898714"/>
            <a:ext cx="598275" cy="1192933"/>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sv-SE" sz="1400" dirty="0">
                <a:latin typeface="Arial" panose="020B0604020202020204" pitchFamily="34" charset="0"/>
                <a:cs typeface="Arial" panose="020B0604020202020204" pitchFamily="34" charset="0"/>
              </a:rPr>
              <a:t>Västra</a:t>
            </a:r>
          </a:p>
        </p:txBody>
      </p:sp>
      <p:sp>
        <p:nvSpPr>
          <p:cNvPr id="22" name="Flödesschema: Koppling 21">
            <a:extLst>
              <a:ext uri="{FF2B5EF4-FFF2-40B4-BE49-F238E27FC236}">
                <a16:creationId xmlns:a16="http://schemas.microsoft.com/office/drawing/2014/main" id="{9E422DD8-C17B-C217-4449-5C2429AAB0AD}"/>
              </a:ext>
            </a:extLst>
          </p:cNvPr>
          <p:cNvSpPr/>
          <p:nvPr/>
        </p:nvSpPr>
        <p:spPr>
          <a:xfrm>
            <a:off x="1758721" y="5146362"/>
            <a:ext cx="2069263" cy="484652"/>
          </a:xfrm>
          <a:prstGeom prst="flowChartConnector">
            <a:avLst/>
          </a:prstGeom>
          <a:solidFill>
            <a:schemeClr val="bg1"/>
          </a:solidFill>
          <a:ln>
            <a:solidFill>
              <a:srgbClr val="0696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latin typeface="Arial" panose="020B0604020202020204" pitchFamily="34" charset="0"/>
                <a:cs typeface="Arial" panose="020B0604020202020204" pitchFamily="34" charset="0"/>
              </a:rPr>
              <a:t>Sex regionala vårdkompetensråd</a:t>
            </a:r>
          </a:p>
        </p:txBody>
      </p:sp>
      <p:sp>
        <p:nvSpPr>
          <p:cNvPr id="23" name="Ellips 22">
            <a:extLst>
              <a:ext uri="{FF2B5EF4-FFF2-40B4-BE49-F238E27FC236}">
                <a16:creationId xmlns:a16="http://schemas.microsoft.com/office/drawing/2014/main" id="{480B6C29-5481-0C6C-F52A-6DF21BE29D77}"/>
              </a:ext>
            </a:extLst>
          </p:cNvPr>
          <p:cNvSpPr/>
          <p:nvPr/>
        </p:nvSpPr>
        <p:spPr>
          <a:xfrm>
            <a:off x="2545204" y="3898714"/>
            <a:ext cx="496299" cy="509614"/>
          </a:xfrm>
          <a:prstGeom prst="ellipse">
            <a:avLst/>
          </a:prstGeom>
          <a:blipFill rotWithShape="1">
            <a:blip r:embed="rId6"/>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a:latin typeface="Arial" panose="020B0604020202020204" pitchFamily="34" charset="0"/>
              <a:cs typeface="Arial" panose="020B0604020202020204" pitchFamily="34" charset="0"/>
            </a:endParaRPr>
          </a:p>
        </p:txBody>
      </p:sp>
      <p:sp>
        <p:nvSpPr>
          <p:cNvPr id="24" name="Pil: upp-ned 23">
            <a:extLst>
              <a:ext uri="{FF2B5EF4-FFF2-40B4-BE49-F238E27FC236}">
                <a16:creationId xmlns:a16="http://schemas.microsoft.com/office/drawing/2014/main" id="{485B6C2E-29E5-9E3A-F2C4-BE265A2C7A93}"/>
              </a:ext>
            </a:extLst>
          </p:cNvPr>
          <p:cNvSpPr/>
          <p:nvPr/>
        </p:nvSpPr>
        <p:spPr>
          <a:xfrm>
            <a:off x="2628564" y="2810575"/>
            <a:ext cx="324963" cy="523577"/>
          </a:xfrm>
          <a:prstGeom prst="upDown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pic>
        <p:nvPicPr>
          <p:cNvPr id="25" name="Bildobjekt 24">
            <a:extLst>
              <a:ext uri="{FF2B5EF4-FFF2-40B4-BE49-F238E27FC236}">
                <a16:creationId xmlns:a16="http://schemas.microsoft.com/office/drawing/2014/main" id="{B2585632-EEBC-1A29-4F59-91FF79C1D01C}"/>
              </a:ext>
            </a:extLst>
          </p:cNvPr>
          <p:cNvPicPr>
            <a:picLocks noChangeAspect="1"/>
          </p:cNvPicPr>
          <p:nvPr/>
        </p:nvPicPr>
        <p:blipFill>
          <a:blip r:embed="rId7"/>
          <a:stretch>
            <a:fillRect/>
          </a:stretch>
        </p:blipFill>
        <p:spPr>
          <a:xfrm>
            <a:off x="152756" y="6160868"/>
            <a:ext cx="2281662" cy="543067"/>
          </a:xfrm>
          <a:prstGeom prst="rect">
            <a:avLst/>
          </a:prstGeom>
        </p:spPr>
      </p:pic>
      <p:sp>
        <p:nvSpPr>
          <p:cNvPr id="26" name="Ellips 25">
            <a:extLst>
              <a:ext uri="{FF2B5EF4-FFF2-40B4-BE49-F238E27FC236}">
                <a16:creationId xmlns:a16="http://schemas.microsoft.com/office/drawing/2014/main" id="{D8BE7628-E4B0-C55F-B3C3-7D913464E39F}"/>
              </a:ext>
            </a:extLst>
          </p:cNvPr>
          <p:cNvSpPr/>
          <p:nvPr/>
        </p:nvSpPr>
        <p:spPr>
          <a:xfrm>
            <a:off x="2494899" y="209497"/>
            <a:ext cx="596906" cy="596906"/>
          </a:xfrm>
          <a:prstGeom prst="ellipse">
            <a:avLst/>
          </a:prstGeom>
          <a:blipFill rotWithShape="1">
            <a:blip r:embed="rId8"/>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08654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11108F-6259-ACA4-A639-76AC0CAFDBE3}"/>
            </a:ext>
          </a:extLst>
        </p:cNvPr>
        <p:cNvGrpSpPr/>
        <p:nvPr/>
      </p:nvGrpSpPr>
      <p:grpSpPr>
        <a:xfrm>
          <a:off x="0" y="0"/>
          <a:ext cx="0" cy="0"/>
          <a:chOff x="0" y="0"/>
          <a:chExt cx="0" cy="0"/>
        </a:xfrm>
      </p:grpSpPr>
      <p:pic>
        <p:nvPicPr>
          <p:cNvPr id="8" name="Bildobjekt 7" descr="En bild som visar karta&#10;&#10;Automatiskt genererad beskrivning">
            <a:extLst>
              <a:ext uri="{FF2B5EF4-FFF2-40B4-BE49-F238E27FC236}">
                <a16:creationId xmlns:a16="http://schemas.microsoft.com/office/drawing/2014/main" id="{B4289E03-42C4-003E-3C02-2C2BC2FA6611}"/>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40147" r="1" b="14475"/>
          <a:stretch/>
        </p:blipFill>
        <p:spPr>
          <a:xfrm>
            <a:off x="-305" y="-1"/>
            <a:ext cx="6423053" cy="6858001"/>
          </a:xfrm>
          <a:prstGeom prst="rect">
            <a:avLst/>
          </a:prstGeom>
        </p:spPr>
      </p:pic>
      <p:sp>
        <p:nvSpPr>
          <p:cNvPr id="7" name="Rubrik 1">
            <a:extLst>
              <a:ext uri="{FF2B5EF4-FFF2-40B4-BE49-F238E27FC236}">
                <a16:creationId xmlns:a16="http://schemas.microsoft.com/office/drawing/2014/main" id="{C282A766-9491-C4A1-FE5E-10910D66B9DD}"/>
              </a:ext>
            </a:extLst>
          </p:cNvPr>
          <p:cNvSpPr>
            <a:spLocks noGrp="1"/>
          </p:cNvSpPr>
          <p:nvPr>
            <p:ph type="ctrTitle"/>
          </p:nvPr>
        </p:nvSpPr>
        <p:spPr>
          <a:xfrm>
            <a:off x="4895052" y="2606703"/>
            <a:ext cx="6714699" cy="912674"/>
          </a:xfrm>
        </p:spPr>
        <p:txBody>
          <a:bodyPr anchor="t">
            <a:noAutofit/>
          </a:bodyPr>
          <a:lstStyle/>
          <a:p>
            <a:pPr algn="l">
              <a:lnSpc>
                <a:spcPct val="100000"/>
              </a:lnSpc>
            </a:pPr>
            <a:r>
              <a:rPr lang="sv-SE" sz="4000" dirty="0">
                <a:solidFill>
                  <a:srgbClr val="000000"/>
                </a:solidFill>
                <a:latin typeface="Arial" panose="020B0604020202020204" pitchFamily="34" charset="0"/>
                <a:cs typeface="Arial" panose="020B0604020202020204" pitchFamily="34" charset="0"/>
              </a:rPr>
              <a:t>Frågor?</a:t>
            </a:r>
            <a:endParaRPr lang="sv-SE" sz="36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16508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1"/>
          <p:cNvSpPr txBox="1">
            <a:spLocks/>
          </p:cNvSpPr>
          <p:nvPr/>
        </p:nvSpPr>
        <p:spPr>
          <a:xfrm>
            <a:off x="863600" y="406818"/>
            <a:ext cx="10143067" cy="110316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a:latin typeface="Arial" panose="020B0604020202020204" pitchFamily="34" charset="0"/>
                <a:cs typeface="Arial" panose="020B0604020202020204" pitchFamily="34" charset="0"/>
              </a:rPr>
              <a:t>Nationella vårdkompetensrådet </a:t>
            </a:r>
            <a:br>
              <a:rPr lang="sv-SE">
                <a:latin typeface="Arial" panose="020B0604020202020204" pitchFamily="34" charset="0"/>
                <a:cs typeface="Arial" panose="020B0604020202020204" pitchFamily="34" charset="0"/>
              </a:rPr>
            </a:br>
            <a:r>
              <a:rPr lang="sv-SE">
                <a:latin typeface="Arial" panose="020B0604020202020204" pitchFamily="34" charset="0"/>
                <a:cs typeface="Arial" panose="020B0604020202020204" pitchFamily="34" charset="0"/>
              </a:rPr>
              <a:t>inrättas den 1 januari 2020</a:t>
            </a:r>
            <a:endParaRPr lang="sv-SE" dirty="0">
              <a:latin typeface="Arial" panose="020B0604020202020204" pitchFamily="34" charset="0"/>
              <a:cs typeface="Arial" panose="020B0604020202020204" pitchFamily="34" charset="0"/>
            </a:endParaRPr>
          </a:p>
        </p:txBody>
      </p:sp>
      <p:sp>
        <p:nvSpPr>
          <p:cNvPr id="7" name="Platshållare för innehåll 3"/>
          <p:cNvSpPr txBox="1">
            <a:spLocks/>
          </p:cNvSpPr>
          <p:nvPr/>
        </p:nvSpPr>
        <p:spPr>
          <a:xfrm>
            <a:off x="863600" y="1801252"/>
            <a:ext cx="10912087" cy="4198856"/>
          </a:xfrm>
          <a:prstGeom prst="rect">
            <a:avLst/>
          </a:prstGeom>
        </p:spPr>
        <p:txBody>
          <a:bodyPr vert="horz" lIns="91440" tIns="45720" rIns="91440" bIns="45720" rtlCol="0">
            <a:normAutofit/>
          </a:bodyPr>
          <a:lstStyle>
            <a:lvl1pPr marL="228600" indent="-228600" algn="l" defTabSz="914400" rtl="0" eaLnBrk="1" latinLnBrk="0" hangingPunct="1">
              <a:lnSpc>
                <a:spcPts val="2933"/>
              </a:lnSpc>
              <a:spcBef>
                <a:spcPts val="1000"/>
              </a:spcBef>
              <a:spcAft>
                <a:spcPts val="1333"/>
              </a:spcAft>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ts val="2933"/>
              </a:lnSpc>
              <a:spcBef>
                <a:spcPts val="500"/>
              </a:spcBef>
              <a:spcAft>
                <a:spcPts val="1333"/>
              </a:spcAft>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ts val="2933"/>
              </a:lnSpc>
              <a:spcBef>
                <a:spcPts val="500"/>
              </a:spcBef>
              <a:spcAft>
                <a:spcPts val="1333"/>
              </a:spcAft>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Aft>
                <a:spcPts val="1600"/>
              </a:spcAft>
            </a:pPr>
            <a:r>
              <a:rPr lang="sv-SE" sz="2400">
                <a:latin typeface="Arial" panose="020B0604020202020204" pitchFamily="34" charset="0"/>
                <a:cs typeface="Arial" panose="020B0604020202020204" pitchFamily="34" charset="0"/>
              </a:rPr>
              <a:t>Regeringsuppdrag till Socialstyrelsen – inrätta ett nationellt råd för kompetensförsörjning av personal inom hälso- och sjukvården för 2020</a:t>
            </a:r>
            <a:r>
              <a:rPr lang="sv-SE" sz="2400">
                <a:latin typeface="Segoe Pro" panose="020B0502040504020203" pitchFamily="34" charset="0"/>
                <a:cs typeface="Arial" panose="020B0604020202020204" pitchFamily="34" charset="0"/>
              </a:rPr>
              <a:t>−</a:t>
            </a:r>
            <a:r>
              <a:rPr lang="sv-SE" sz="2400">
                <a:latin typeface="Arial" panose="020B0604020202020204" pitchFamily="34" charset="0"/>
                <a:cs typeface="Arial" panose="020B0604020202020204" pitchFamily="34" charset="0"/>
              </a:rPr>
              <a:t>2022 </a:t>
            </a:r>
          </a:p>
          <a:p>
            <a:pPr>
              <a:lnSpc>
                <a:spcPct val="100000"/>
              </a:lnSpc>
              <a:spcAft>
                <a:spcPts val="1600"/>
              </a:spcAft>
            </a:pPr>
            <a:r>
              <a:rPr lang="sv-SE" sz="2400">
                <a:latin typeface="Arial" panose="020B0604020202020204" pitchFamily="34" charset="0"/>
                <a:cs typeface="Arial" panose="020B0604020202020204" pitchFamily="34" charset="0"/>
              </a:rPr>
              <a:t>14 ledamöter från regioner, kommuner, lärosäten, Socialstyrelsen och UKÄ</a:t>
            </a:r>
          </a:p>
          <a:p>
            <a:pPr>
              <a:lnSpc>
                <a:spcPct val="100000"/>
              </a:lnSpc>
              <a:spcAft>
                <a:spcPts val="1600"/>
              </a:spcAft>
            </a:pPr>
            <a:r>
              <a:rPr lang="sv-SE" sz="2400">
                <a:latin typeface="Arial" panose="020B0604020202020204" pitchFamily="34" charset="0"/>
                <a:cs typeface="Arial" panose="020B0604020202020204" pitchFamily="34" charset="0"/>
              </a:rPr>
              <a:t>Socialstyrelsen ansvarar för att planera och organisera rådets arbete, i samråd med UKÄ, Universitetskanslersämbetet</a:t>
            </a:r>
          </a:p>
          <a:p>
            <a:pPr>
              <a:lnSpc>
                <a:spcPct val="100000"/>
              </a:lnSpc>
              <a:spcAft>
                <a:spcPts val="1600"/>
              </a:spcAft>
            </a:pPr>
            <a:r>
              <a:rPr lang="sv-SE" sz="2400">
                <a:latin typeface="Arial" panose="020B0604020202020204" pitchFamily="34" charset="0"/>
                <a:cs typeface="Arial" panose="020B0604020202020204" pitchFamily="34" charset="0"/>
              </a:rPr>
              <a:t>Rådet är placerat på Socialstyrelsen med ett tillhörande kansli</a:t>
            </a:r>
          </a:p>
          <a:p>
            <a:pPr>
              <a:lnSpc>
                <a:spcPct val="100000"/>
              </a:lnSpc>
              <a:spcAft>
                <a:spcPts val="1600"/>
              </a:spcAft>
            </a:pPr>
            <a:r>
              <a:rPr lang="sv-SE" sz="2400">
                <a:latin typeface="Arial" panose="020B0604020202020204" pitchFamily="34" charset="0"/>
                <a:cs typeface="Arial" panose="020B0604020202020204" pitchFamily="34" charset="0"/>
              </a:rPr>
              <a:t>Fr.o.m. 1 maj är rådets verksamhet reglerad i Socialstyrelsens instruktion</a:t>
            </a:r>
            <a:endParaRPr lang="sv-S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354667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8D2E6-D1D6-9401-EF74-D9718BA42479}"/>
            </a:ext>
          </a:extLst>
        </p:cNvPr>
        <p:cNvGrpSpPr/>
        <p:nvPr/>
      </p:nvGrpSpPr>
      <p:grpSpPr>
        <a:xfrm>
          <a:off x="0" y="0"/>
          <a:ext cx="0" cy="0"/>
          <a:chOff x="0" y="0"/>
          <a:chExt cx="0" cy="0"/>
        </a:xfrm>
      </p:grpSpPr>
      <p:pic>
        <p:nvPicPr>
          <p:cNvPr id="1026" name="Picture 2" descr="https://im11.inviewer.se/info/73/73AHSLXY6S.jpg">
            <a:extLst>
              <a:ext uri="{FF2B5EF4-FFF2-40B4-BE49-F238E27FC236}">
                <a16:creationId xmlns:a16="http://schemas.microsoft.com/office/drawing/2014/main" id="{81D2B183-1D82-3314-F564-22C04650D3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2800" y="3486075"/>
            <a:ext cx="2489200" cy="2489201"/>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E9E1C347-8278-A314-2F0E-20FF34F5810B}"/>
              </a:ext>
            </a:extLst>
          </p:cNvPr>
          <p:cNvSpPr>
            <a:spLocks noGrp="1"/>
          </p:cNvSpPr>
          <p:nvPr>
            <p:ph type="title"/>
          </p:nvPr>
        </p:nvSpPr>
        <p:spPr>
          <a:xfrm>
            <a:off x="863602" y="598738"/>
            <a:ext cx="9573940" cy="1096248"/>
          </a:xfrm>
        </p:spPr>
        <p:txBody>
          <a:bodyPr>
            <a:normAutofit fontScale="90000"/>
          </a:bodyPr>
          <a:lstStyle/>
          <a:p>
            <a:r>
              <a:rPr lang="sv-SE" dirty="0">
                <a:latin typeface="Arial" panose="020B0604020202020204" pitchFamily="34" charset="0"/>
                <a:cs typeface="Arial" panose="020B0604020202020204" pitchFamily="34" charset="0"/>
              </a:rPr>
              <a:t>Nationella </a:t>
            </a:r>
            <a:r>
              <a:rPr lang="sv-SE" dirty="0" err="1">
                <a:latin typeface="Arial" panose="020B0604020202020204" pitchFamily="34" charset="0"/>
                <a:cs typeface="Arial" panose="020B0604020202020204" pitchFamily="34" charset="0"/>
              </a:rPr>
              <a:t>vårdkompetensrådets</a:t>
            </a:r>
            <a:r>
              <a:rPr lang="sv-SE" dirty="0">
                <a:latin typeface="Arial" panose="020B0604020202020204" pitchFamily="34" charset="0"/>
                <a:cs typeface="Arial" panose="020B0604020202020204" pitchFamily="34" charset="0"/>
              </a:rPr>
              <a:t> uppdrag</a:t>
            </a:r>
            <a:br>
              <a:rPr lang="sv-SE" dirty="0"/>
            </a:br>
            <a:endParaRPr lang="sv-SE" dirty="0"/>
          </a:p>
        </p:txBody>
      </p:sp>
      <p:sp>
        <p:nvSpPr>
          <p:cNvPr id="3" name="Platshållare för innehåll 2">
            <a:extLst>
              <a:ext uri="{FF2B5EF4-FFF2-40B4-BE49-F238E27FC236}">
                <a16:creationId xmlns:a16="http://schemas.microsoft.com/office/drawing/2014/main" id="{969E682C-D541-F2BF-CB9A-148407365C53}"/>
              </a:ext>
            </a:extLst>
          </p:cNvPr>
          <p:cNvSpPr>
            <a:spLocks noGrp="1"/>
          </p:cNvSpPr>
          <p:nvPr>
            <p:ph idx="1"/>
          </p:nvPr>
        </p:nvSpPr>
        <p:spPr>
          <a:xfrm>
            <a:off x="863602" y="1388664"/>
            <a:ext cx="9116739" cy="5469336"/>
          </a:xfrm>
        </p:spPr>
        <p:txBody>
          <a:bodyPr>
            <a:normAutofit lnSpcReduction="10000"/>
          </a:bodyPr>
          <a:lstStyle/>
          <a:p>
            <a:pPr marL="0" indent="0">
              <a:lnSpc>
                <a:spcPct val="100000"/>
              </a:lnSpc>
              <a:spcAft>
                <a:spcPts val="1600"/>
              </a:spcAft>
              <a:buNone/>
            </a:pPr>
            <a:r>
              <a:rPr lang="sv-SE" sz="1800" dirty="0">
                <a:latin typeface="Arial" panose="020B0604020202020204" pitchFamily="34" charset="0"/>
                <a:cs typeface="Arial" panose="020B0604020202020204" pitchFamily="34" charset="0"/>
              </a:rPr>
              <a:t>§ 17 a* Inom myndigheten (Socialstyrelsen) finns ett rådgivande organ som benämns Nationella vårdkompetensrådet. Det rådgivande organet ska bidra till en god planering av vårdens kompetensförsörjning genom att </a:t>
            </a:r>
          </a:p>
          <a:p>
            <a:pPr marL="0" indent="0">
              <a:lnSpc>
                <a:spcPct val="100000"/>
              </a:lnSpc>
              <a:spcAft>
                <a:spcPts val="1600"/>
              </a:spcAft>
              <a:buNone/>
            </a:pPr>
            <a:r>
              <a:rPr lang="sv-SE" sz="1800" dirty="0">
                <a:latin typeface="Arial" panose="020B0604020202020204" pitchFamily="34" charset="0"/>
                <a:cs typeface="Arial" panose="020B0604020202020204" pitchFamily="34" charset="0"/>
              </a:rPr>
              <a:t>1. göra samlade bedömningar av kompetensförsörjningsbehoven baserade på tillgängliga kunskapsunderlag och tillgängliggöra sammanställningar av kunskapsunderlag, </a:t>
            </a:r>
          </a:p>
          <a:p>
            <a:pPr marL="0" indent="0">
              <a:lnSpc>
                <a:spcPct val="100000"/>
              </a:lnSpc>
              <a:spcAft>
                <a:spcPts val="1600"/>
              </a:spcAft>
              <a:buNone/>
            </a:pPr>
            <a:r>
              <a:rPr lang="sv-SE" sz="1800" dirty="0">
                <a:latin typeface="Arial" panose="020B0604020202020204" pitchFamily="34" charset="0"/>
                <a:cs typeface="Arial" panose="020B0604020202020204" pitchFamily="34" charset="0"/>
              </a:rPr>
              <a:t>2. stödja beslutsfattare och andra berörda aktörer på nationell och regionalnivå i frågor av betydelse för kompetensförsörjningen när det gäller hälso- och sjukvårdspersonal, </a:t>
            </a:r>
          </a:p>
          <a:p>
            <a:pPr marL="0" indent="0">
              <a:lnSpc>
                <a:spcPct val="100000"/>
              </a:lnSpc>
              <a:spcAft>
                <a:spcPts val="1600"/>
              </a:spcAft>
              <a:buNone/>
            </a:pPr>
            <a:r>
              <a:rPr lang="sv-SE" sz="1800" dirty="0">
                <a:latin typeface="Arial" panose="020B0604020202020204" pitchFamily="34" charset="0"/>
                <a:cs typeface="Arial" panose="020B0604020202020204" pitchFamily="34" charset="0"/>
              </a:rPr>
              <a:t>3. åstadkomma samverkan mellan och föra dialog med berörda aktörer, och </a:t>
            </a:r>
          </a:p>
          <a:p>
            <a:pPr marL="0" indent="0">
              <a:lnSpc>
                <a:spcPct val="100000"/>
              </a:lnSpc>
              <a:spcAft>
                <a:spcPts val="1600"/>
              </a:spcAft>
              <a:buNone/>
            </a:pPr>
            <a:r>
              <a:rPr lang="sv-SE" sz="1800" dirty="0">
                <a:latin typeface="Arial" panose="020B0604020202020204" pitchFamily="34" charset="0"/>
                <a:cs typeface="Arial" panose="020B0604020202020204" pitchFamily="34" charset="0"/>
              </a:rPr>
              <a:t>4. stödja de sjukvårdsregionala råden. </a:t>
            </a:r>
          </a:p>
          <a:p>
            <a:pPr marL="0" indent="0">
              <a:lnSpc>
                <a:spcPct val="100000"/>
              </a:lnSpc>
              <a:spcAft>
                <a:spcPts val="1600"/>
              </a:spcAft>
              <a:buNone/>
            </a:pPr>
            <a:r>
              <a:rPr lang="sv-SE" sz="1800" dirty="0">
                <a:latin typeface="Arial" panose="020B0604020202020204" pitchFamily="34" charset="0"/>
                <a:cs typeface="Arial" panose="020B0604020202020204" pitchFamily="34" charset="0"/>
              </a:rPr>
              <a:t>Myndigheten ansvarar för administration, beredning och föredragning av ärenden och därmed sammanhängande uppgifter.</a:t>
            </a:r>
          </a:p>
          <a:p>
            <a:pPr marL="0" indent="0">
              <a:lnSpc>
                <a:spcPct val="100000"/>
              </a:lnSpc>
              <a:spcAft>
                <a:spcPts val="1600"/>
              </a:spcAft>
              <a:buNone/>
            </a:pPr>
            <a:r>
              <a:rPr lang="sv-SE" sz="1400" dirty="0">
                <a:latin typeface="Arial" panose="020B0604020202020204" pitchFamily="34" charset="0"/>
                <a:cs typeface="Arial" panose="020B0604020202020204" pitchFamily="34" charset="0"/>
              </a:rPr>
              <a:t>* Förordning om ändring i förordningen (2015:284) med instruktion för Socialstyrelsen</a:t>
            </a:r>
          </a:p>
        </p:txBody>
      </p:sp>
    </p:spTree>
    <p:extLst>
      <p:ext uri="{BB962C8B-B14F-4D97-AF65-F5344CB8AC3E}">
        <p14:creationId xmlns:p14="http://schemas.microsoft.com/office/powerpoint/2010/main" val="8956470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8D3454-F978-7AA7-9B28-A63314C9D9AB}"/>
            </a:ext>
          </a:extLst>
        </p:cNvPr>
        <p:cNvGrpSpPr/>
        <p:nvPr/>
      </p:nvGrpSpPr>
      <p:grpSpPr>
        <a:xfrm>
          <a:off x="0" y="0"/>
          <a:ext cx="0" cy="0"/>
          <a:chOff x="0" y="0"/>
          <a:chExt cx="0" cy="0"/>
        </a:xfrm>
      </p:grpSpPr>
      <p:sp>
        <p:nvSpPr>
          <p:cNvPr id="23" name="Rektangel: rundade hörn 22">
            <a:extLst>
              <a:ext uri="{FF2B5EF4-FFF2-40B4-BE49-F238E27FC236}">
                <a16:creationId xmlns:a16="http://schemas.microsoft.com/office/drawing/2014/main" id="{F8BDD99D-2921-852D-F714-2C789F4CC496}"/>
              </a:ext>
            </a:extLst>
          </p:cNvPr>
          <p:cNvSpPr/>
          <p:nvPr/>
        </p:nvSpPr>
        <p:spPr>
          <a:xfrm>
            <a:off x="879721" y="1521252"/>
            <a:ext cx="3303596" cy="1859795"/>
          </a:xfrm>
          <a:prstGeom prst="roundRect">
            <a:avLst/>
          </a:prstGeom>
          <a:solidFill>
            <a:schemeClr val="bg1"/>
          </a:solidFill>
          <a:ln>
            <a:solidFill>
              <a:srgbClr val="0696AE"/>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sv-SE" sz="1200" b="1" dirty="0">
                <a:solidFill>
                  <a:schemeClr val="tx1"/>
                </a:solidFill>
                <a:latin typeface="Arial" panose="020B0604020202020204" pitchFamily="34" charset="0"/>
                <a:cs typeface="Arial" panose="020B0604020202020204" pitchFamily="34" charset="0"/>
              </a:rPr>
              <a:t>Samverkansaktörer:</a:t>
            </a:r>
          </a:p>
          <a:p>
            <a:pPr marL="285750" indent="-285750">
              <a:buFont typeface="Arial" panose="020B0604020202020204" pitchFamily="34" charset="0"/>
              <a:buChar char="•"/>
            </a:pPr>
            <a:r>
              <a:rPr lang="sv-SE" sz="1200" dirty="0">
                <a:solidFill>
                  <a:schemeClr val="tx1"/>
                </a:solidFill>
                <a:latin typeface="Arial" panose="020B0604020202020204" pitchFamily="34" charset="0"/>
                <a:cs typeface="Arial" panose="020B0604020202020204" pitchFamily="34" charset="0"/>
              </a:rPr>
              <a:t>Fackförbund och professionsföreningar</a:t>
            </a:r>
          </a:p>
          <a:p>
            <a:pPr marL="285750" indent="-285750">
              <a:buFont typeface="Arial" panose="020B0604020202020204" pitchFamily="34" charset="0"/>
              <a:buChar char="•"/>
            </a:pPr>
            <a:r>
              <a:rPr lang="sv-SE" sz="1200" dirty="0">
                <a:solidFill>
                  <a:schemeClr val="tx1"/>
                </a:solidFill>
                <a:latin typeface="Arial" panose="020B0604020202020204" pitchFamily="34" charset="0"/>
                <a:cs typeface="Arial" panose="020B0604020202020204" pitchFamily="34" charset="0"/>
              </a:rPr>
              <a:t>Arbetsgivar- och branschorganisationer</a:t>
            </a:r>
          </a:p>
          <a:p>
            <a:pPr marL="285750" indent="-285750">
              <a:buFont typeface="Arial" panose="020B0604020202020204" pitchFamily="34" charset="0"/>
              <a:buChar char="•"/>
            </a:pPr>
            <a:r>
              <a:rPr lang="sv-SE" sz="1200" dirty="0">
                <a:solidFill>
                  <a:schemeClr val="tx1"/>
                </a:solidFill>
                <a:latin typeface="Arial" panose="020B0604020202020204" pitchFamily="34" charset="0"/>
                <a:cs typeface="Arial" panose="020B0604020202020204" pitchFamily="34" charset="0"/>
              </a:rPr>
              <a:t>Studentföreningar </a:t>
            </a:r>
          </a:p>
          <a:p>
            <a:pPr marL="285750" indent="-285750">
              <a:buFont typeface="Arial" panose="020B0604020202020204" pitchFamily="34" charset="0"/>
              <a:buChar char="•"/>
            </a:pPr>
            <a:r>
              <a:rPr lang="sv-SE" sz="1200" dirty="0">
                <a:solidFill>
                  <a:schemeClr val="tx1"/>
                </a:solidFill>
                <a:latin typeface="Arial" panose="020B0604020202020204" pitchFamily="34" charset="0"/>
                <a:cs typeface="Arial" panose="020B0604020202020204" pitchFamily="34" charset="0"/>
              </a:rPr>
              <a:t>Patientorganisationer</a:t>
            </a:r>
          </a:p>
          <a:p>
            <a:pPr marL="285750" indent="-285750">
              <a:buFont typeface="Arial" panose="020B0604020202020204" pitchFamily="34" charset="0"/>
              <a:buChar char="•"/>
            </a:pPr>
            <a:r>
              <a:rPr lang="sv-SE" sz="1200" dirty="0">
                <a:solidFill>
                  <a:schemeClr val="tx1"/>
                </a:solidFill>
                <a:latin typeface="Arial" panose="020B0604020202020204" pitchFamily="34" charset="0"/>
                <a:cs typeface="Arial" panose="020B0604020202020204" pitchFamily="34" charset="0"/>
              </a:rPr>
              <a:t>Intresseorganisationer</a:t>
            </a:r>
          </a:p>
          <a:p>
            <a:pPr marL="285750" indent="-285750">
              <a:buFont typeface="Arial" panose="020B0604020202020204" pitchFamily="34" charset="0"/>
              <a:buChar char="•"/>
            </a:pPr>
            <a:r>
              <a:rPr lang="sv-SE" sz="1200" dirty="0">
                <a:solidFill>
                  <a:schemeClr val="tx1"/>
                </a:solidFill>
                <a:latin typeface="Arial" panose="020B0604020202020204" pitchFamily="34" charset="0"/>
                <a:cs typeface="Arial" panose="020B0604020202020204" pitchFamily="34" charset="0"/>
              </a:rPr>
              <a:t>Myndigheter</a:t>
            </a:r>
          </a:p>
          <a:p>
            <a:pPr marL="285750" indent="-285750">
              <a:buFont typeface="Arial" panose="020B0604020202020204" pitchFamily="34" charset="0"/>
              <a:buChar char="•"/>
            </a:pPr>
            <a:endParaRPr lang="sv-SE" sz="1200" dirty="0">
              <a:solidFill>
                <a:schemeClr val="tx1"/>
              </a:solidFill>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sv-SE" sz="1200" dirty="0">
                <a:solidFill>
                  <a:schemeClr val="tx1"/>
                </a:solidFill>
                <a:latin typeface="Arial" panose="020B0604020202020204" pitchFamily="34" charset="0"/>
                <a:cs typeface="Arial" panose="020B0604020202020204" pitchFamily="34" charset="0"/>
              </a:rPr>
              <a:t>Samt andra berörda aktörer</a:t>
            </a:r>
          </a:p>
          <a:p>
            <a:pPr marL="285750" indent="-285750">
              <a:buFont typeface="Arial" panose="020B0604020202020204" pitchFamily="34" charset="0"/>
              <a:buChar char="•"/>
            </a:pPr>
            <a:endParaRPr lang="sv-SE" sz="1200" dirty="0">
              <a:solidFill>
                <a:schemeClr val="tx1"/>
              </a:solidFill>
              <a:latin typeface="Arial" panose="020B0604020202020204" pitchFamily="34" charset="0"/>
              <a:cs typeface="Arial" panose="020B0604020202020204" pitchFamily="34" charset="0"/>
            </a:endParaRPr>
          </a:p>
        </p:txBody>
      </p:sp>
      <p:sp>
        <p:nvSpPr>
          <p:cNvPr id="27" name="Rektangel: rundade hörn 26">
            <a:extLst>
              <a:ext uri="{FF2B5EF4-FFF2-40B4-BE49-F238E27FC236}">
                <a16:creationId xmlns:a16="http://schemas.microsoft.com/office/drawing/2014/main" id="{70261A3F-41C6-F63D-C758-B159BCFAB7D3}"/>
              </a:ext>
            </a:extLst>
          </p:cNvPr>
          <p:cNvSpPr/>
          <p:nvPr/>
        </p:nvSpPr>
        <p:spPr>
          <a:xfrm>
            <a:off x="7413075" y="1521252"/>
            <a:ext cx="3303596" cy="1859795"/>
          </a:xfrm>
          <a:prstGeom prst="roundRect">
            <a:avLst/>
          </a:prstGeom>
          <a:solidFill>
            <a:schemeClr val="bg1"/>
          </a:solidFill>
          <a:ln w="19050">
            <a:solidFill>
              <a:srgbClr val="0696AE"/>
            </a:solidFill>
            <a:prstDash val="solid"/>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sz="1200" dirty="0">
                <a:solidFill>
                  <a:schemeClr val="tx1"/>
                </a:solidFill>
                <a:latin typeface="Arial" panose="020B0604020202020204" pitchFamily="34" charset="0"/>
                <a:cs typeface="Arial" panose="020B0604020202020204" pitchFamily="34" charset="0"/>
              </a:rPr>
              <a:t>Råden fungerar som en </a:t>
            </a:r>
            <a:r>
              <a:rPr lang="sv-SE" sz="1200" b="1" dirty="0">
                <a:solidFill>
                  <a:schemeClr val="tx1"/>
                </a:solidFill>
                <a:latin typeface="Arial" panose="020B0604020202020204" pitchFamily="34" charset="0"/>
                <a:cs typeface="Arial" panose="020B0604020202020204" pitchFamily="34" charset="0"/>
              </a:rPr>
              <a:t>samverkansarena</a:t>
            </a:r>
            <a:r>
              <a:rPr lang="sv-SE" sz="1200" dirty="0">
                <a:solidFill>
                  <a:schemeClr val="tx1"/>
                </a:solidFill>
                <a:latin typeface="Arial" panose="020B0604020202020204" pitchFamily="34" charset="0"/>
                <a:cs typeface="Arial" panose="020B0604020202020204" pitchFamily="34" charset="0"/>
              </a:rPr>
              <a:t> för regioner, lärosäten och kommuner,</a:t>
            </a:r>
            <a:br>
              <a:rPr lang="sv-SE" sz="1200" dirty="0">
                <a:solidFill>
                  <a:schemeClr val="tx1"/>
                </a:solidFill>
                <a:latin typeface="Arial" panose="020B0604020202020204" pitchFamily="34" charset="0"/>
                <a:cs typeface="Arial" panose="020B0604020202020204" pitchFamily="34" charset="0"/>
              </a:rPr>
            </a:br>
            <a:r>
              <a:rPr lang="sv-SE" sz="1200" dirty="0">
                <a:solidFill>
                  <a:schemeClr val="tx1"/>
                </a:solidFill>
                <a:latin typeface="Arial" panose="020B0604020202020204" pitchFamily="34" charset="0"/>
                <a:cs typeface="Arial" panose="020B0604020202020204" pitchFamily="34" charset="0"/>
              </a:rPr>
              <a:t>som tillsammans ansvarar för hälso- och sjukvårdens kompetensförsörjning.</a:t>
            </a:r>
            <a:br>
              <a:rPr lang="sv-SE" sz="1200" dirty="0">
                <a:solidFill>
                  <a:srgbClr val="0696AE"/>
                </a:solidFill>
                <a:latin typeface="Arial" panose="020B0604020202020204" pitchFamily="34" charset="0"/>
                <a:cs typeface="Arial" panose="020B0604020202020204" pitchFamily="34" charset="0"/>
              </a:rPr>
            </a:br>
            <a:endParaRPr lang="sv-SE" sz="1050" dirty="0">
              <a:solidFill>
                <a:srgbClr val="0696AE"/>
              </a:solidFill>
              <a:latin typeface="Arial" panose="020B0604020202020204" pitchFamily="34" charset="0"/>
              <a:cs typeface="Arial" panose="020B0604020202020204" pitchFamily="34" charset="0"/>
            </a:endParaRPr>
          </a:p>
        </p:txBody>
      </p:sp>
      <p:grpSp>
        <p:nvGrpSpPr>
          <p:cNvPr id="35" name="Grupp 34">
            <a:extLst>
              <a:ext uri="{FF2B5EF4-FFF2-40B4-BE49-F238E27FC236}">
                <a16:creationId xmlns:a16="http://schemas.microsoft.com/office/drawing/2014/main" id="{BD616731-CBC5-7C1E-2591-42DE893E8107}"/>
              </a:ext>
            </a:extLst>
          </p:cNvPr>
          <p:cNvGrpSpPr/>
          <p:nvPr/>
        </p:nvGrpSpPr>
        <p:grpSpPr>
          <a:xfrm>
            <a:off x="2431969" y="326287"/>
            <a:ext cx="6677246" cy="6082358"/>
            <a:chOff x="2431969" y="326287"/>
            <a:chExt cx="6677246" cy="6082358"/>
          </a:xfrm>
        </p:grpSpPr>
        <p:sp>
          <p:nvSpPr>
            <p:cNvPr id="8" name="Flödesschema: Koppling 7">
              <a:extLst>
                <a:ext uri="{FF2B5EF4-FFF2-40B4-BE49-F238E27FC236}">
                  <a16:creationId xmlns:a16="http://schemas.microsoft.com/office/drawing/2014/main" id="{0C1C10CF-0BB8-55C9-02A2-88A7EF3585D7}"/>
                </a:ext>
              </a:extLst>
            </p:cNvPr>
            <p:cNvSpPr/>
            <p:nvPr/>
          </p:nvSpPr>
          <p:spPr>
            <a:xfrm>
              <a:off x="4379652" y="326287"/>
              <a:ext cx="2837088" cy="2626253"/>
            </a:xfrm>
            <a:prstGeom prst="flowChartConnector">
              <a:avLst/>
            </a:prstGeom>
            <a:solidFill>
              <a:srgbClr val="0696AE"/>
            </a:solidFill>
            <a:ln>
              <a:solidFill>
                <a:srgbClr val="0696AE"/>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sv-SE" sz="1400" b="1" dirty="0">
                  <a:latin typeface="Arial" panose="020B0604020202020204" pitchFamily="34" charset="0"/>
                  <a:cs typeface="Arial" panose="020B0604020202020204" pitchFamily="34" charset="0"/>
                </a:rPr>
                <a:t>Nationella vårdkompetensrådet</a:t>
              </a:r>
            </a:p>
          </p:txBody>
        </p:sp>
        <p:sp>
          <p:nvSpPr>
            <p:cNvPr id="9" name="Flödesschema: Koppling 8">
              <a:extLst>
                <a:ext uri="{FF2B5EF4-FFF2-40B4-BE49-F238E27FC236}">
                  <a16:creationId xmlns:a16="http://schemas.microsoft.com/office/drawing/2014/main" id="{6512CBD3-FF75-AE89-DA0A-8CED49112E5E}"/>
                </a:ext>
              </a:extLst>
            </p:cNvPr>
            <p:cNvSpPr/>
            <p:nvPr/>
          </p:nvSpPr>
          <p:spPr>
            <a:xfrm>
              <a:off x="5068511" y="2413286"/>
              <a:ext cx="1402226" cy="349514"/>
            </a:xfrm>
            <a:prstGeom prst="flowChartConnector">
              <a:avLst/>
            </a:prstGeom>
            <a:solidFill>
              <a:schemeClr val="bg1"/>
            </a:solidFill>
            <a:ln>
              <a:solidFill>
                <a:srgbClr val="0696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latin typeface="Arial" panose="020B0604020202020204" pitchFamily="34" charset="0"/>
                  <a:cs typeface="Arial" panose="020B0604020202020204" pitchFamily="34" charset="0"/>
                </a:rPr>
                <a:t>Rådskansli</a:t>
              </a:r>
            </a:p>
          </p:txBody>
        </p:sp>
        <p:pic>
          <p:nvPicPr>
            <p:cNvPr id="10" name="Bild 9" descr="Barn kontur">
              <a:extLst>
                <a:ext uri="{FF2B5EF4-FFF2-40B4-BE49-F238E27FC236}">
                  <a16:creationId xmlns:a16="http://schemas.microsoft.com/office/drawing/2014/main" id="{6C144930-CB50-74DF-F400-D9900EC7CA32}"/>
                </a:ext>
              </a:extLst>
            </p:cNvPr>
            <p:cNvPicPr>
              <a:picLocks noChangeAspect="1"/>
            </p:cNvPicPr>
            <p:nvPr/>
          </p:nvPicPr>
          <p:blipFill>
            <a:blip r:embed="rId3">
              <a:extLst>
                <a:ext uri="{96DAC541-7B7A-43D3-8B79-37D633B846F1}">
                  <asvg:svgBlip xmlns:asvg="http://schemas.microsoft.com/office/drawing/2016/SVG/main" r:embed="rId4"/>
                </a:ext>
              </a:extLst>
            </a:blip>
            <a:srcRect l="70833" r="2084"/>
            <a:stretch/>
          </p:blipFill>
          <p:spPr>
            <a:xfrm>
              <a:off x="5674385" y="1067383"/>
              <a:ext cx="247625" cy="914309"/>
            </a:xfrm>
            <a:prstGeom prst="rect">
              <a:avLst/>
            </a:prstGeom>
          </p:spPr>
        </p:pic>
        <p:pic>
          <p:nvPicPr>
            <p:cNvPr id="11" name="Bild 10" descr="Barn kontur">
              <a:extLst>
                <a:ext uri="{FF2B5EF4-FFF2-40B4-BE49-F238E27FC236}">
                  <a16:creationId xmlns:a16="http://schemas.microsoft.com/office/drawing/2014/main" id="{E36AE7D0-495F-A511-47EF-0C2E8F3C1BA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836294" y="1067383"/>
              <a:ext cx="914309" cy="914309"/>
            </a:xfrm>
            <a:prstGeom prst="rect">
              <a:avLst/>
            </a:prstGeom>
          </p:spPr>
        </p:pic>
        <p:pic>
          <p:nvPicPr>
            <p:cNvPr id="12" name="Bild 11" descr="Barn kontur">
              <a:extLst>
                <a:ext uri="{FF2B5EF4-FFF2-40B4-BE49-F238E27FC236}">
                  <a16:creationId xmlns:a16="http://schemas.microsoft.com/office/drawing/2014/main" id="{1BE9036A-1FC4-A5B8-29F0-6ADF86639C1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788648" y="1067383"/>
              <a:ext cx="914309" cy="914309"/>
            </a:xfrm>
            <a:prstGeom prst="rect">
              <a:avLst/>
            </a:prstGeom>
          </p:spPr>
        </p:pic>
        <p:pic>
          <p:nvPicPr>
            <p:cNvPr id="13" name="Bild 12" descr="Barn kontur">
              <a:extLst>
                <a:ext uri="{FF2B5EF4-FFF2-40B4-BE49-F238E27FC236}">
                  <a16:creationId xmlns:a16="http://schemas.microsoft.com/office/drawing/2014/main" id="{87ED58F8-B401-1207-D3A8-4AAFD27E640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360093" y="1565330"/>
              <a:ext cx="914309" cy="914309"/>
            </a:xfrm>
            <a:prstGeom prst="rect">
              <a:avLst/>
            </a:prstGeom>
          </p:spPr>
        </p:pic>
        <p:sp>
          <p:nvSpPr>
            <p:cNvPr id="14" name="Rektangel 13">
              <a:extLst>
                <a:ext uri="{FF2B5EF4-FFF2-40B4-BE49-F238E27FC236}">
                  <a16:creationId xmlns:a16="http://schemas.microsoft.com/office/drawing/2014/main" id="{700EE455-14A0-CB18-968A-935880D65B68}"/>
                </a:ext>
              </a:extLst>
            </p:cNvPr>
            <p:cNvSpPr/>
            <p:nvPr/>
          </p:nvSpPr>
          <p:spPr>
            <a:xfrm>
              <a:off x="2431969" y="3606064"/>
              <a:ext cx="6677246" cy="2802581"/>
            </a:xfrm>
            <a:prstGeom prst="rect">
              <a:avLst/>
            </a:prstGeom>
            <a:solidFill>
              <a:srgbClr val="0696AE"/>
            </a:solidFill>
            <a:ln>
              <a:solidFill>
                <a:srgbClr val="0696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sp>
          <p:nvSpPr>
            <p:cNvPr id="15" name="Rektangel 14">
              <a:extLst>
                <a:ext uri="{FF2B5EF4-FFF2-40B4-BE49-F238E27FC236}">
                  <a16:creationId xmlns:a16="http://schemas.microsoft.com/office/drawing/2014/main" id="{9C9AB4D3-31EF-2EE0-647D-0CD800BAB710}"/>
                </a:ext>
              </a:extLst>
            </p:cNvPr>
            <p:cNvSpPr/>
            <p:nvPr/>
          </p:nvSpPr>
          <p:spPr>
            <a:xfrm>
              <a:off x="2798120" y="3732606"/>
              <a:ext cx="5943011" cy="383837"/>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a:latin typeface="Arial" panose="020B0604020202020204" pitchFamily="34" charset="0"/>
                  <a:cs typeface="Arial" panose="020B0604020202020204" pitchFamily="34" charset="0"/>
                </a:rPr>
                <a:t>Samverkan mellan regionala vårdkompetensråd </a:t>
              </a:r>
            </a:p>
          </p:txBody>
        </p:sp>
        <p:sp>
          <p:nvSpPr>
            <p:cNvPr id="16" name="Rektangel 15">
              <a:extLst>
                <a:ext uri="{FF2B5EF4-FFF2-40B4-BE49-F238E27FC236}">
                  <a16:creationId xmlns:a16="http://schemas.microsoft.com/office/drawing/2014/main" id="{F5366BDE-E53B-4410-40BC-7134E4CAB4B6}"/>
                </a:ext>
              </a:extLst>
            </p:cNvPr>
            <p:cNvSpPr/>
            <p:nvPr/>
          </p:nvSpPr>
          <p:spPr>
            <a:xfrm>
              <a:off x="2601968" y="4250821"/>
              <a:ext cx="741799" cy="1440468"/>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sv-SE" sz="1400" dirty="0">
                  <a:latin typeface="Arial" panose="020B0604020202020204" pitchFamily="34" charset="0"/>
                  <a:cs typeface="Arial" panose="020B0604020202020204" pitchFamily="34" charset="0"/>
                </a:rPr>
                <a:t>Mellansverige</a:t>
              </a:r>
            </a:p>
          </p:txBody>
        </p:sp>
        <p:sp>
          <p:nvSpPr>
            <p:cNvPr id="17" name="Rektangel 16">
              <a:extLst>
                <a:ext uri="{FF2B5EF4-FFF2-40B4-BE49-F238E27FC236}">
                  <a16:creationId xmlns:a16="http://schemas.microsoft.com/office/drawing/2014/main" id="{D2654BBC-25B8-9965-6A25-3AF81AC6DBD7}"/>
                </a:ext>
              </a:extLst>
            </p:cNvPr>
            <p:cNvSpPr/>
            <p:nvPr/>
          </p:nvSpPr>
          <p:spPr>
            <a:xfrm>
              <a:off x="3609283" y="4250821"/>
              <a:ext cx="741799" cy="1440468"/>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sv-SE" sz="1400" dirty="0">
                  <a:latin typeface="Arial" panose="020B0604020202020204" pitchFamily="34" charset="0"/>
                  <a:cs typeface="Arial" panose="020B0604020202020204" pitchFamily="34" charset="0"/>
                </a:rPr>
                <a:t>Norra</a:t>
              </a:r>
            </a:p>
          </p:txBody>
        </p:sp>
        <p:sp>
          <p:nvSpPr>
            <p:cNvPr id="18" name="Rektangel 17">
              <a:extLst>
                <a:ext uri="{FF2B5EF4-FFF2-40B4-BE49-F238E27FC236}">
                  <a16:creationId xmlns:a16="http://schemas.microsoft.com/office/drawing/2014/main" id="{E27FD3D5-AA55-CDCB-1DC2-7E45EB357CCA}"/>
                </a:ext>
              </a:extLst>
            </p:cNvPr>
            <p:cNvSpPr/>
            <p:nvPr/>
          </p:nvSpPr>
          <p:spPr>
            <a:xfrm>
              <a:off x="4618294" y="4250821"/>
              <a:ext cx="741799" cy="1440468"/>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sv-SE" sz="1400" dirty="0">
                  <a:latin typeface="Arial" panose="020B0604020202020204" pitchFamily="34" charset="0"/>
                  <a:cs typeface="Arial" panose="020B0604020202020204" pitchFamily="34" charset="0"/>
                </a:rPr>
                <a:t>Stockholm Gotland</a:t>
              </a:r>
            </a:p>
          </p:txBody>
        </p:sp>
        <p:sp>
          <p:nvSpPr>
            <p:cNvPr id="19" name="Rektangel 18">
              <a:extLst>
                <a:ext uri="{FF2B5EF4-FFF2-40B4-BE49-F238E27FC236}">
                  <a16:creationId xmlns:a16="http://schemas.microsoft.com/office/drawing/2014/main" id="{5355F8DD-8ED8-E0D9-E259-73B68AB243F9}"/>
                </a:ext>
              </a:extLst>
            </p:cNvPr>
            <p:cNvSpPr/>
            <p:nvPr/>
          </p:nvSpPr>
          <p:spPr>
            <a:xfrm>
              <a:off x="6179159" y="4250821"/>
              <a:ext cx="741799" cy="1440468"/>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sv-SE" sz="1400" dirty="0">
                  <a:latin typeface="Arial" panose="020B0604020202020204" pitchFamily="34" charset="0"/>
                  <a:cs typeface="Arial" panose="020B0604020202020204" pitchFamily="34" charset="0"/>
                </a:rPr>
                <a:t>Sydöstra</a:t>
              </a:r>
            </a:p>
          </p:txBody>
        </p:sp>
        <p:sp>
          <p:nvSpPr>
            <p:cNvPr id="20" name="Rektangel 19">
              <a:extLst>
                <a:ext uri="{FF2B5EF4-FFF2-40B4-BE49-F238E27FC236}">
                  <a16:creationId xmlns:a16="http://schemas.microsoft.com/office/drawing/2014/main" id="{0325E175-93BD-78B8-D9CB-D346B54B4F17}"/>
                </a:ext>
              </a:extLst>
            </p:cNvPr>
            <p:cNvSpPr/>
            <p:nvPr/>
          </p:nvSpPr>
          <p:spPr>
            <a:xfrm>
              <a:off x="7188170" y="4250821"/>
              <a:ext cx="741799" cy="1440468"/>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sv-SE" sz="1400" dirty="0">
                  <a:latin typeface="Arial" panose="020B0604020202020204" pitchFamily="34" charset="0"/>
                  <a:cs typeface="Arial" panose="020B0604020202020204" pitchFamily="34" charset="0"/>
                </a:rPr>
                <a:t>Södra</a:t>
              </a:r>
            </a:p>
          </p:txBody>
        </p:sp>
        <p:sp>
          <p:nvSpPr>
            <p:cNvPr id="21" name="Rektangel 20">
              <a:extLst>
                <a:ext uri="{FF2B5EF4-FFF2-40B4-BE49-F238E27FC236}">
                  <a16:creationId xmlns:a16="http://schemas.microsoft.com/office/drawing/2014/main" id="{D6EF395B-204F-5D2A-84FD-BDF5F1163E3B}"/>
                </a:ext>
              </a:extLst>
            </p:cNvPr>
            <p:cNvSpPr/>
            <p:nvPr/>
          </p:nvSpPr>
          <p:spPr>
            <a:xfrm>
              <a:off x="8195486" y="4250821"/>
              <a:ext cx="741799" cy="1440468"/>
            </a:xfrm>
            <a:prstGeom prst="rect">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vert="vert270" rtlCol="0" anchor="ctr"/>
            <a:lstStyle/>
            <a:p>
              <a:pPr algn="ctr"/>
              <a:r>
                <a:rPr lang="sv-SE" sz="1400" dirty="0">
                  <a:latin typeface="Arial" panose="020B0604020202020204" pitchFamily="34" charset="0"/>
                  <a:cs typeface="Arial" panose="020B0604020202020204" pitchFamily="34" charset="0"/>
                </a:rPr>
                <a:t>Västra</a:t>
              </a:r>
            </a:p>
          </p:txBody>
        </p:sp>
        <p:sp>
          <p:nvSpPr>
            <p:cNvPr id="22" name="Flödesschema: Koppling 21">
              <a:extLst>
                <a:ext uri="{FF2B5EF4-FFF2-40B4-BE49-F238E27FC236}">
                  <a16:creationId xmlns:a16="http://schemas.microsoft.com/office/drawing/2014/main" id="{4FEEB907-217D-DBB3-DAEA-019B8AFC18AA}"/>
                </a:ext>
              </a:extLst>
            </p:cNvPr>
            <p:cNvSpPr/>
            <p:nvPr/>
          </p:nvSpPr>
          <p:spPr>
            <a:xfrm>
              <a:off x="4692770" y="5759595"/>
              <a:ext cx="2153707" cy="585218"/>
            </a:xfrm>
            <a:prstGeom prst="flowChartConnector">
              <a:avLst/>
            </a:prstGeom>
            <a:solidFill>
              <a:schemeClr val="bg1"/>
            </a:solidFill>
            <a:ln>
              <a:solidFill>
                <a:srgbClr val="0696A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sz="1200" dirty="0">
                  <a:solidFill>
                    <a:schemeClr val="tx1"/>
                  </a:solidFill>
                  <a:latin typeface="Arial" panose="020B0604020202020204" pitchFamily="34" charset="0"/>
                  <a:cs typeface="Arial" panose="020B0604020202020204" pitchFamily="34" charset="0"/>
                </a:rPr>
                <a:t>Sex regionala vårdkompetensråd</a:t>
              </a:r>
            </a:p>
          </p:txBody>
        </p:sp>
        <p:sp>
          <p:nvSpPr>
            <p:cNvPr id="24" name="Ellips 23">
              <a:extLst>
                <a:ext uri="{FF2B5EF4-FFF2-40B4-BE49-F238E27FC236}">
                  <a16:creationId xmlns:a16="http://schemas.microsoft.com/office/drawing/2014/main" id="{95B538B0-0236-4C11-979F-AC8074D639F1}"/>
                </a:ext>
              </a:extLst>
            </p:cNvPr>
            <p:cNvSpPr/>
            <p:nvPr/>
          </p:nvSpPr>
          <p:spPr>
            <a:xfrm>
              <a:off x="5461946" y="4250821"/>
              <a:ext cx="615359" cy="615359"/>
            </a:xfrm>
            <a:prstGeom prst="ellipse">
              <a:avLst/>
            </a:prstGeom>
            <a:blipFill rotWithShape="1">
              <a:blip r:embed="rId5"/>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a:latin typeface="Arial" panose="020B0604020202020204" pitchFamily="34" charset="0"/>
                <a:cs typeface="Arial" panose="020B0604020202020204" pitchFamily="34" charset="0"/>
              </a:endParaRPr>
            </a:p>
          </p:txBody>
        </p:sp>
        <p:sp>
          <p:nvSpPr>
            <p:cNvPr id="31" name="Pil: upp-ned 30">
              <a:extLst>
                <a:ext uri="{FF2B5EF4-FFF2-40B4-BE49-F238E27FC236}">
                  <a16:creationId xmlns:a16="http://schemas.microsoft.com/office/drawing/2014/main" id="{03136116-BEA7-60BD-F4AF-F528BBFCC973}"/>
                </a:ext>
              </a:extLst>
            </p:cNvPr>
            <p:cNvSpPr/>
            <p:nvPr/>
          </p:nvSpPr>
          <p:spPr>
            <a:xfrm>
              <a:off x="5570622" y="3022969"/>
              <a:ext cx="402920" cy="547221"/>
            </a:xfrm>
            <a:prstGeom prst="upDownArrow">
              <a:avLst/>
            </a:prstGeom>
            <a:solidFill>
              <a:schemeClr val="accent1">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grpSp>
      <p:sp>
        <p:nvSpPr>
          <p:cNvPr id="32" name="Ellips 31">
            <a:extLst>
              <a:ext uri="{FF2B5EF4-FFF2-40B4-BE49-F238E27FC236}">
                <a16:creationId xmlns:a16="http://schemas.microsoft.com/office/drawing/2014/main" id="{171DB235-88E4-6865-9ED4-C3E035C6978C}"/>
              </a:ext>
            </a:extLst>
          </p:cNvPr>
          <p:cNvSpPr/>
          <p:nvPr/>
        </p:nvSpPr>
        <p:spPr>
          <a:xfrm>
            <a:off x="9628205" y="2573819"/>
            <a:ext cx="615420" cy="608792"/>
          </a:xfrm>
          <a:prstGeom prst="ellipse">
            <a:avLst/>
          </a:prstGeom>
          <a:blipFill>
            <a:blip r:embed="rId6">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33" name="Ellips 32">
            <a:extLst>
              <a:ext uri="{FF2B5EF4-FFF2-40B4-BE49-F238E27FC236}">
                <a16:creationId xmlns:a16="http://schemas.microsoft.com/office/drawing/2014/main" id="{F1056A56-BC5B-C274-B8FC-3C58D558B4B9}"/>
              </a:ext>
            </a:extLst>
          </p:cNvPr>
          <p:cNvSpPr/>
          <p:nvPr/>
        </p:nvSpPr>
        <p:spPr>
          <a:xfrm>
            <a:off x="7905599" y="2573819"/>
            <a:ext cx="615420" cy="608792"/>
          </a:xfrm>
          <a:prstGeom prst="ellipse">
            <a:avLst/>
          </a:prstGeom>
          <a:blipFill rotWithShape="1">
            <a:blip r:embed="rId7"/>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34" name="Ellips 33">
            <a:extLst>
              <a:ext uri="{FF2B5EF4-FFF2-40B4-BE49-F238E27FC236}">
                <a16:creationId xmlns:a16="http://schemas.microsoft.com/office/drawing/2014/main" id="{F3A26353-E1E9-8FE2-1F27-6399D98B38A1}"/>
              </a:ext>
            </a:extLst>
          </p:cNvPr>
          <p:cNvSpPr/>
          <p:nvPr/>
        </p:nvSpPr>
        <p:spPr>
          <a:xfrm>
            <a:off x="8766902" y="2586917"/>
            <a:ext cx="615420" cy="608792"/>
          </a:xfrm>
          <a:prstGeom prst="ellipse">
            <a:avLst/>
          </a:prstGeom>
          <a:blipFill rotWithShape="1">
            <a:blip r:embed="rId8"/>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a:p>
        </p:txBody>
      </p:sp>
      <p:sp>
        <p:nvSpPr>
          <p:cNvPr id="25" name="Ellips 24">
            <a:extLst>
              <a:ext uri="{FF2B5EF4-FFF2-40B4-BE49-F238E27FC236}">
                <a16:creationId xmlns:a16="http://schemas.microsoft.com/office/drawing/2014/main" id="{70DC8A15-DC1B-3D1F-4D12-D13045753B6F}"/>
              </a:ext>
            </a:extLst>
          </p:cNvPr>
          <p:cNvSpPr/>
          <p:nvPr/>
        </p:nvSpPr>
        <p:spPr>
          <a:xfrm>
            <a:off x="5490517" y="95175"/>
            <a:ext cx="615359" cy="615359"/>
          </a:xfrm>
          <a:prstGeom prst="ellipse">
            <a:avLst/>
          </a:prstGeom>
          <a:blipFill rotWithShape="1">
            <a:blip r:embed="rId9"/>
            <a:srcRect/>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sv-SE">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19368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objekt 7" descr="En bild som visar karta&#10;&#10;Automatiskt genererad beskrivning">
            <a:extLst>
              <a:ext uri="{FF2B5EF4-FFF2-40B4-BE49-F238E27FC236}">
                <a16:creationId xmlns:a16="http://schemas.microsoft.com/office/drawing/2014/main" id="{BF1328A6-0AC2-417B-BD8C-BF114BD65C32}"/>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40147" r="1" b="14475"/>
          <a:stretch/>
        </p:blipFill>
        <p:spPr>
          <a:xfrm>
            <a:off x="-305" y="-1"/>
            <a:ext cx="6423053" cy="6858001"/>
          </a:xfrm>
          <a:prstGeom prst="rect">
            <a:avLst/>
          </a:prstGeom>
        </p:spPr>
      </p:pic>
      <p:sp>
        <p:nvSpPr>
          <p:cNvPr id="7" name="Rubrik 1">
            <a:extLst>
              <a:ext uri="{FF2B5EF4-FFF2-40B4-BE49-F238E27FC236}">
                <a16:creationId xmlns:a16="http://schemas.microsoft.com/office/drawing/2014/main" id="{2ADE3881-D401-48BD-9D34-CCD39CD66799}"/>
              </a:ext>
            </a:extLst>
          </p:cNvPr>
          <p:cNvSpPr>
            <a:spLocks noGrp="1"/>
          </p:cNvSpPr>
          <p:nvPr>
            <p:ph type="ctrTitle"/>
          </p:nvPr>
        </p:nvSpPr>
        <p:spPr>
          <a:xfrm>
            <a:off x="5085474" y="2606703"/>
            <a:ext cx="6655982" cy="1644592"/>
          </a:xfrm>
        </p:spPr>
        <p:txBody>
          <a:bodyPr anchor="t">
            <a:noAutofit/>
          </a:bodyPr>
          <a:lstStyle/>
          <a:p>
            <a:pPr algn="l"/>
            <a:r>
              <a:rPr lang="sv-SE" sz="4000" dirty="0">
                <a:solidFill>
                  <a:srgbClr val="000000"/>
                </a:solidFill>
                <a:latin typeface="Arial" panose="020B0604020202020204" pitchFamily="34" charset="0"/>
                <a:cs typeface="Arial" panose="020B0604020202020204" pitchFamily="34" charset="0"/>
              </a:rPr>
              <a:t>Regionala vårdkompetensrådet Mellansverige</a:t>
            </a:r>
          </a:p>
        </p:txBody>
      </p:sp>
    </p:spTree>
    <p:extLst>
      <p:ext uri="{BB962C8B-B14F-4D97-AF65-F5344CB8AC3E}">
        <p14:creationId xmlns:p14="http://schemas.microsoft.com/office/powerpoint/2010/main" val="2082208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Bildobjekt 14" descr="En bild som visar karta&#10;&#10;Automatiskt genererad beskrivning">
            <a:extLst>
              <a:ext uri="{FF2B5EF4-FFF2-40B4-BE49-F238E27FC236}">
                <a16:creationId xmlns:a16="http://schemas.microsoft.com/office/drawing/2014/main" id="{789DBC50-0F58-48FB-8CE4-730FAA2094DA}"/>
              </a:ext>
            </a:extLst>
          </p:cNvPr>
          <p:cNvPicPr>
            <a:picLocks noChangeAspect="1"/>
          </p:cNvPicPr>
          <p:nvPr/>
        </p:nvPicPr>
        <p:blipFill rotWithShape="1">
          <a:blip r:embed="rId3">
            <a:extLst>
              <a:ext uri="{28A0092B-C50C-407E-A947-70E740481C1C}">
                <a14:useLocalDpi xmlns:a14="http://schemas.microsoft.com/office/drawing/2010/main" val="0"/>
              </a:ext>
            </a:extLst>
          </a:blip>
          <a:srcRect t="16807"/>
          <a:stretch/>
        </p:blipFill>
        <p:spPr>
          <a:xfrm>
            <a:off x="726743" y="25053"/>
            <a:ext cx="3490192" cy="6832948"/>
          </a:xfrm>
          <a:prstGeom prst="rect">
            <a:avLst/>
          </a:prstGeom>
        </p:spPr>
      </p:pic>
      <p:pic>
        <p:nvPicPr>
          <p:cNvPr id="12" name="Bildobjekt 11" descr="En bild som visar karta&#10;&#10;Automatiskt genererad beskrivning">
            <a:extLst>
              <a:ext uri="{FF2B5EF4-FFF2-40B4-BE49-F238E27FC236}">
                <a16:creationId xmlns:a16="http://schemas.microsoft.com/office/drawing/2014/main" id="{2C89312B-5832-40C9-8F48-D43538D70F1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83337" y="1102155"/>
            <a:ext cx="4031472" cy="4334867"/>
          </a:xfrm>
          <a:prstGeom prst="rect">
            <a:avLst/>
          </a:prstGeom>
        </p:spPr>
      </p:pic>
      <p:sp>
        <p:nvSpPr>
          <p:cNvPr id="9" name="Rubrik 1"/>
          <p:cNvSpPr>
            <a:spLocks noGrp="1"/>
          </p:cNvSpPr>
          <p:nvPr>
            <p:ph type="title"/>
          </p:nvPr>
        </p:nvSpPr>
        <p:spPr>
          <a:xfrm>
            <a:off x="7841505" y="603567"/>
            <a:ext cx="4395018" cy="5752784"/>
          </a:xfrm>
        </p:spPr>
        <p:txBody>
          <a:bodyPr vert="horz" lIns="91440" tIns="45720" rIns="91440" bIns="45720" rtlCol="0" anchor="ctr" anchorCtr="0">
            <a:normAutofit fontScale="90000"/>
          </a:bodyPr>
          <a:lstStyle/>
          <a:p>
            <a:pPr>
              <a:lnSpc>
                <a:spcPts val="2667"/>
              </a:lnSpc>
            </a:pPr>
            <a:r>
              <a:rPr lang="en-US" sz="2200" b="1" dirty="0">
                <a:latin typeface="Arial" panose="020B0604020202020204" pitchFamily="34" charset="0"/>
                <a:cs typeface="Arial" panose="020B0604020202020204" pitchFamily="34" charset="0"/>
              </a:rPr>
              <a:t>7 </a:t>
            </a:r>
            <a:r>
              <a:rPr lang="en-US" sz="2200" b="1" dirty="0" err="1">
                <a:latin typeface="Arial" panose="020B0604020202020204" pitchFamily="34" charset="0"/>
                <a:cs typeface="Arial" panose="020B0604020202020204" pitchFamily="34" charset="0"/>
              </a:rPr>
              <a:t>regioner</a:t>
            </a:r>
            <a:r>
              <a:rPr lang="en-US" sz="2200" b="1" dirty="0">
                <a:latin typeface="Arial" panose="020B0604020202020204" pitchFamily="34" charset="0"/>
                <a:cs typeface="Arial" panose="020B0604020202020204" pitchFamily="34" charset="0"/>
              </a:rPr>
              <a:t> och 79 </a:t>
            </a:r>
            <a:r>
              <a:rPr lang="en-US" sz="2200" b="1" dirty="0" err="1">
                <a:latin typeface="Arial" panose="020B0604020202020204" pitchFamily="34" charset="0"/>
                <a:cs typeface="Arial" panose="020B0604020202020204" pitchFamily="34" charset="0"/>
              </a:rPr>
              <a:t>kommuner</a:t>
            </a:r>
            <a:br>
              <a:rPr lang="sv-SE"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Region Dalarna, 15 kommuner</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Region Gävleborg, 9 kommuner</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Region Sörmland, 9 kommuner</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Region Uppsala, 8 kommuner</a:t>
            </a:r>
            <a:br>
              <a:rPr lang="en-US" sz="2200" dirty="0">
                <a:latin typeface="Arial" panose="020B0604020202020204" pitchFamily="34" charset="0"/>
                <a:cs typeface="Arial" panose="020B0604020202020204" pitchFamily="34" charset="0"/>
              </a:rPr>
            </a:br>
            <a:r>
              <a:rPr lang="en-US" sz="2200" dirty="0">
                <a:solidFill>
                  <a:prstClr val="black"/>
                </a:solidFill>
                <a:latin typeface="Arial" panose="020B0604020202020204" pitchFamily="34" charset="0"/>
                <a:cs typeface="Arial" panose="020B0604020202020204" pitchFamily="34" charset="0"/>
              </a:rPr>
              <a:t>Region Värmland, 16 kommuner</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Region Västmanland, 10 kommuner</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Region Örebro län, 12 kommuner</a:t>
            </a:r>
            <a:br>
              <a:rPr lang="en-US" sz="2200" dirty="0">
                <a:latin typeface="Arial" panose="020B0604020202020204" pitchFamily="34" charset="0"/>
                <a:cs typeface="Arial" panose="020B0604020202020204" pitchFamily="34" charset="0"/>
              </a:rPr>
            </a:br>
            <a:br>
              <a:rPr lang="en-US" sz="2200" dirty="0">
                <a:latin typeface="Arial" panose="020B0604020202020204" pitchFamily="34" charset="0"/>
                <a:cs typeface="Arial" panose="020B0604020202020204" pitchFamily="34" charset="0"/>
              </a:rPr>
            </a:br>
            <a:r>
              <a:rPr lang="en-US" sz="2200" b="1" dirty="0">
                <a:latin typeface="Arial" panose="020B0604020202020204" pitchFamily="34" charset="0"/>
                <a:cs typeface="Arial" panose="020B0604020202020204" pitchFamily="34" charset="0"/>
              </a:rPr>
              <a:t>6 lärosäten</a:t>
            </a:r>
            <a:br>
              <a:rPr lang="en-US" sz="2200" dirty="0">
                <a:latin typeface="Arial" panose="020B0604020202020204" pitchFamily="34" charset="0"/>
                <a:cs typeface="Arial" panose="020B0604020202020204" pitchFamily="34" charset="0"/>
              </a:rPr>
            </a:br>
            <a:r>
              <a:rPr lang="en-US" sz="2200" dirty="0" err="1">
                <a:solidFill>
                  <a:prstClr val="black"/>
                </a:solidFill>
                <a:latin typeface="Arial" panose="020B0604020202020204" pitchFamily="34" charset="0"/>
                <a:cs typeface="Arial" panose="020B0604020202020204" pitchFamily="34" charset="0"/>
              </a:rPr>
              <a:t>Högskolan</a:t>
            </a:r>
            <a:r>
              <a:rPr lang="en-US" sz="2200" dirty="0">
                <a:solidFill>
                  <a:prstClr val="black"/>
                </a:solidFill>
                <a:latin typeface="Arial" panose="020B0604020202020204" pitchFamily="34" charset="0"/>
                <a:cs typeface="Arial" panose="020B0604020202020204" pitchFamily="34" charset="0"/>
              </a:rPr>
              <a:t> Dalarna</a:t>
            </a:r>
            <a:br>
              <a:rPr lang="en-US" sz="2200" dirty="0">
                <a:latin typeface="Arial" panose="020B0604020202020204" pitchFamily="34" charset="0"/>
                <a:cs typeface="Arial" panose="020B0604020202020204" pitchFamily="34" charset="0"/>
              </a:rPr>
            </a:br>
            <a:r>
              <a:rPr lang="en-US" sz="2200" dirty="0" err="1">
                <a:solidFill>
                  <a:prstClr val="black"/>
                </a:solidFill>
                <a:latin typeface="Arial" panose="020B0604020202020204" pitchFamily="34" charset="0"/>
                <a:cs typeface="Arial" panose="020B0604020202020204" pitchFamily="34" charset="0"/>
              </a:rPr>
              <a:t>Högskolan</a:t>
            </a:r>
            <a:r>
              <a:rPr lang="en-US" sz="2200" dirty="0">
                <a:solidFill>
                  <a:prstClr val="black"/>
                </a:solidFill>
                <a:latin typeface="Arial" panose="020B0604020202020204" pitchFamily="34" charset="0"/>
                <a:cs typeface="Arial" panose="020B0604020202020204" pitchFamily="34" charset="0"/>
              </a:rPr>
              <a:t> </a:t>
            </a:r>
            <a:r>
              <a:rPr lang="en-US" sz="2200" dirty="0" err="1">
                <a:solidFill>
                  <a:prstClr val="black"/>
                </a:solidFill>
                <a:latin typeface="Arial" panose="020B0604020202020204" pitchFamily="34" charset="0"/>
                <a:cs typeface="Arial" panose="020B0604020202020204" pitchFamily="34" charset="0"/>
              </a:rPr>
              <a:t>Gävle</a:t>
            </a:r>
            <a:br>
              <a:rPr lang="en-US" sz="2200" dirty="0">
                <a:solidFill>
                  <a:prstClr val="black"/>
                </a:solidFill>
                <a:latin typeface="Arial" panose="020B0604020202020204" pitchFamily="34" charset="0"/>
                <a:cs typeface="Arial" panose="020B0604020202020204" pitchFamily="34" charset="0"/>
              </a:rPr>
            </a:br>
            <a:r>
              <a:rPr lang="en-US" sz="2200" dirty="0" err="1">
                <a:latin typeface="Arial" panose="020B0604020202020204" pitchFamily="34" charset="0"/>
                <a:cs typeface="Arial" panose="020B0604020202020204" pitchFamily="34" charset="0"/>
              </a:rPr>
              <a:t>Karlstads</a:t>
            </a:r>
            <a:r>
              <a:rPr lang="en-US" sz="2200" dirty="0">
                <a:latin typeface="Arial" panose="020B0604020202020204" pitchFamily="34" charset="0"/>
                <a:cs typeface="Arial" panose="020B0604020202020204" pitchFamily="34" charset="0"/>
              </a:rPr>
              <a:t> </a:t>
            </a:r>
            <a:r>
              <a:rPr lang="en-US" sz="2200" dirty="0" err="1">
                <a:latin typeface="Arial" panose="020B0604020202020204" pitchFamily="34" charset="0"/>
                <a:cs typeface="Arial" panose="020B0604020202020204" pitchFamily="34" charset="0"/>
              </a:rPr>
              <a:t>universitet</a:t>
            </a:r>
            <a:br>
              <a:rPr lang="en-US" sz="2200" dirty="0">
                <a:latin typeface="Arial" panose="020B0604020202020204" pitchFamily="34" charset="0"/>
                <a:cs typeface="Arial" panose="020B0604020202020204" pitchFamily="34" charset="0"/>
              </a:rPr>
            </a:br>
            <a:r>
              <a:rPr lang="en-US" sz="2200" dirty="0" err="1">
                <a:solidFill>
                  <a:prstClr val="black"/>
                </a:solidFill>
                <a:latin typeface="Arial" panose="020B0604020202020204" pitchFamily="34" charset="0"/>
                <a:cs typeface="Arial" panose="020B0604020202020204" pitchFamily="34" charset="0"/>
              </a:rPr>
              <a:t>Mälardalens</a:t>
            </a:r>
            <a:r>
              <a:rPr lang="en-US" sz="2200" dirty="0">
                <a:solidFill>
                  <a:prstClr val="black"/>
                </a:solidFill>
                <a:latin typeface="Arial" panose="020B0604020202020204" pitchFamily="34" charset="0"/>
                <a:cs typeface="Arial" panose="020B0604020202020204" pitchFamily="34" charset="0"/>
              </a:rPr>
              <a:t> </a:t>
            </a:r>
            <a:r>
              <a:rPr lang="en-US" sz="2200" dirty="0" err="1">
                <a:solidFill>
                  <a:prstClr val="black"/>
                </a:solidFill>
                <a:latin typeface="Arial" panose="020B0604020202020204" pitchFamily="34" charset="0"/>
                <a:cs typeface="Arial" panose="020B0604020202020204" pitchFamily="34" charset="0"/>
              </a:rPr>
              <a:t>universitet</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Uppsala universitet</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Örebro universitet</a:t>
            </a:r>
            <a:br>
              <a:rPr lang="en-US" sz="2200" dirty="0">
                <a:latin typeface="+mn-lt"/>
              </a:rPr>
            </a:br>
            <a:br>
              <a:rPr lang="en-US" sz="2000" dirty="0"/>
            </a:br>
            <a:endParaRPr lang="en-US" sz="2000" dirty="0">
              <a:latin typeface="+mn-lt"/>
            </a:endParaRPr>
          </a:p>
        </p:txBody>
      </p:sp>
      <p:sp>
        <p:nvSpPr>
          <p:cNvPr id="2" name="textruta 1">
            <a:extLst>
              <a:ext uri="{FF2B5EF4-FFF2-40B4-BE49-F238E27FC236}">
                <a16:creationId xmlns:a16="http://schemas.microsoft.com/office/drawing/2014/main" id="{2C17215E-E57B-C887-FED1-574914CA6E5D}"/>
              </a:ext>
            </a:extLst>
          </p:cNvPr>
          <p:cNvSpPr txBox="1"/>
          <p:nvPr/>
        </p:nvSpPr>
        <p:spPr>
          <a:xfrm>
            <a:off x="6041409" y="3786053"/>
            <a:ext cx="918949" cy="400110"/>
          </a:xfrm>
          <a:prstGeom prst="rect">
            <a:avLst/>
          </a:prstGeom>
          <a:solidFill>
            <a:srgbClr val="426CAE"/>
          </a:solidFill>
        </p:spPr>
        <p:txBody>
          <a:bodyPr wrap="square" rtlCol="0">
            <a:spAutoFit/>
          </a:bodyPr>
          <a:lstStyle/>
          <a:p>
            <a:r>
              <a:rPr lang="sv-SE" sz="1000" dirty="0">
                <a:solidFill>
                  <a:schemeClr val="bg1"/>
                </a:solidFill>
                <a:latin typeface="Arial" panose="020B0604020202020204" pitchFamily="34" charset="0"/>
                <a:cs typeface="Arial" panose="020B0604020202020204" pitchFamily="34" charset="0"/>
              </a:rPr>
              <a:t>Mälardalens universitet</a:t>
            </a:r>
          </a:p>
        </p:txBody>
      </p:sp>
    </p:spTree>
    <p:extLst>
      <p:ext uri="{BB962C8B-B14F-4D97-AF65-F5344CB8AC3E}">
        <p14:creationId xmlns:p14="http://schemas.microsoft.com/office/powerpoint/2010/main" val="3930635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ruta 5">
            <a:extLst>
              <a:ext uri="{FF2B5EF4-FFF2-40B4-BE49-F238E27FC236}">
                <a16:creationId xmlns:a16="http://schemas.microsoft.com/office/drawing/2014/main" id="{C1AA9EE5-2449-43CC-8E6D-84697AA0E8F4}"/>
              </a:ext>
            </a:extLst>
          </p:cNvPr>
          <p:cNvSpPr txBox="1"/>
          <p:nvPr/>
        </p:nvSpPr>
        <p:spPr>
          <a:xfrm>
            <a:off x="643094" y="345724"/>
            <a:ext cx="10905812" cy="707886"/>
          </a:xfrm>
          <a:prstGeom prst="rect">
            <a:avLst/>
          </a:prstGeom>
          <a:noFill/>
        </p:spPr>
        <p:txBody>
          <a:bodyPr wrap="square" rtlCol="0">
            <a:spAutoFit/>
          </a:bodyPr>
          <a:lstStyle/>
          <a:p>
            <a:pPr algn="ctr"/>
            <a:r>
              <a:rPr lang="sv-SE" sz="4000" dirty="0">
                <a:solidFill>
                  <a:schemeClr val="accent1"/>
                </a:solidFill>
                <a:latin typeface="Arial" panose="020B0604020202020204" pitchFamily="34" charset="0"/>
                <a:cs typeface="Arial" panose="020B0604020202020204" pitchFamily="34" charset="0"/>
              </a:rPr>
              <a:t>Regionala vårdkompetensrådet Mellansverige</a:t>
            </a:r>
          </a:p>
        </p:txBody>
      </p:sp>
      <p:grpSp>
        <p:nvGrpSpPr>
          <p:cNvPr id="3" name="Grupp 2">
            <a:extLst>
              <a:ext uri="{FF2B5EF4-FFF2-40B4-BE49-F238E27FC236}">
                <a16:creationId xmlns:a16="http://schemas.microsoft.com/office/drawing/2014/main" id="{C571268E-B13E-2035-514C-F3235822D145}"/>
              </a:ext>
            </a:extLst>
          </p:cNvPr>
          <p:cNvGrpSpPr/>
          <p:nvPr/>
        </p:nvGrpSpPr>
        <p:grpSpPr>
          <a:xfrm>
            <a:off x="564802" y="1017714"/>
            <a:ext cx="11062396" cy="5210639"/>
            <a:chOff x="981308" y="1379229"/>
            <a:chExt cx="11062396" cy="5210639"/>
          </a:xfrm>
        </p:grpSpPr>
        <p:sp>
          <p:nvSpPr>
            <p:cNvPr id="12" name="Ellips 11">
              <a:extLst>
                <a:ext uri="{FF2B5EF4-FFF2-40B4-BE49-F238E27FC236}">
                  <a16:creationId xmlns:a16="http://schemas.microsoft.com/office/drawing/2014/main" id="{21B9F080-C9B7-4212-918E-04787D4CF3A6}"/>
                </a:ext>
              </a:extLst>
            </p:cNvPr>
            <p:cNvSpPr/>
            <p:nvPr/>
          </p:nvSpPr>
          <p:spPr>
            <a:xfrm>
              <a:off x="8213024" y="3439875"/>
              <a:ext cx="3830680" cy="2496044"/>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r>
                <a:rPr lang="sv-SE" sz="2000" b="1" dirty="0">
                  <a:latin typeface="Arial" panose="020B0604020202020204" pitchFamily="34" charset="0"/>
                  <a:cs typeface="Arial" panose="020B0604020202020204" pitchFamily="34" charset="0"/>
                </a:rPr>
                <a:t>Övriga regionala råd </a:t>
              </a:r>
            </a:p>
            <a:p>
              <a:pPr marL="285750" indent="-285750">
                <a:buFont typeface="Arial" panose="020B0604020202020204" pitchFamily="34" charset="0"/>
                <a:buChar char="•"/>
              </a:pPr>
              <a:r>
                <a:rPr lang="sv-SE" sz="2000" dirty="0">
                  <a:latin typeface="Arial" panose="020B0604020202020204" pitchFamily="34" charset="0"/>
                  <a:cs typeface="Arial" panose="020B0604020202020204" pitchFamily="34" charset="0"/>
                </a:rPr>
                <a:t>Norra</a:t>
              </a:r>
            </a:p>
            <a:p>
              <a:pPr marL="285750" indent="-285750">
                <a:buFont typeface="Arial" panose="020B0604020202020204" pitchFamily="34" charset="0"/>
                <a:buChar char="•"/>
              </a:pPr>
              <a:r>
                <a:rPr lang="sv-SE" sz="2000" dirty="0">
                  <a:latin typeface="Arial" panose="020B0604020202020204" pitchFamily="34" charset="0"/>
                  <a:cs typeface="Arial" panose="020B0604020202020204" pitchFamily="34" charset="0"/>
                </a:rPr>
                <a:t>Västra </a:t>
              </a:r>
            </a:p>
            <a:p>
              <a:pPr marL="285750" indent="-285750">
                <a:buFont typeface="Arial" panose="020B0604020202020204" pitchFamily="34" charset="0"/>
                <a:buChar char="•"/>
              </a:pPr>
              <a:r>
                <a:rPr lang="sv-SE" sz="2000" dirty="0">
                  <a:latin typeface="Arial" panose="020B0604020202020204" pitchFamily="34" charset="0"/>
                  <a:cs typeface="Arial" panose="020B0604020202020204" pitchFamily="34" charset="0"/>
                </a:rPr>
                <a:t>Sydöstra </a:t>
              </a:r>
            </a:p>
            <a:p>
              <a:pPr marL="285750" indent="-285750">
                <a:buFont typeface="Arial" panose="020B0604020202020204" pitchFamily="34" charset="0"/>
                <a:buChar char="•"/>
              </a:pPr>
              <a:r>
                <a:rPr lang="sv-SE" sz="2000" dirty="0">
                  <a:latin typeface="Arial" panose="020B0604020202020204" pitchFamily="34" charset="0"/>
                  <a:cs typeface="Arial" panose="020B0604020202020204" pitchFamily="34" charset="0"/>
                </a:rPr>
                <a:t>Södra </a:t>
              </a:r>
            </a:p>
            <a:p>
              <a:pPr marL="285750" indent="-285750">
                <a:buFont typeface="Arial" panose="020B0604020202020204" pitchFamily="34" charset="0"/>
                <a:buChar char="•"/>
              </a:pPr>
              <a:r>
                <a:rPr lang="sv-SE" sz="2000" dirty="0">
                  <a:latin typeface="Arial" panose="020B0604020202020204" pitchFamily="34" charset="0"/>
                  <a:cs typeface="Arial" panose="020B0604020202020204" pitchFamily="34" charset="0"/>
                </a:rPr>
                <a:t>Stockholm Gotland</a:t>
              </a:r>
            </a:p>
          </p:txBody>
        </p:sp>
        <p:sp>
          <p:nvSpPr>
            <p:cNvPr id="2" name="Ellips 1">
              <a:extLst>
                <a:ext uri="{FF2B5EF4-FFF2-40B4-BE49-F238E27FC236}">
                  <a16:creationId xmlns:a16="http://schemas.microsoft.com/office/drawing/2014/main" id="{5EBE6C67-B45A-4EEC-A582-F682FCD12DD3}"/>
                </a:ext>
              </a:extLst>
            </p:cNvPr>
            <p:cNvSpPr/>
            <p:nvPr/>
          </p:nvSpPr>
          <p:spPr>
            <a:xfrm>
              <a:off x="3305908" y="2040680"/>
              <a:ext cx="4657343" cy="454918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latin typeface="Arial" panose="020B0604020202020204" pitchFamily="34" charset="0"/>
                <a:cs typeface="Arial" panose="020B0604020202020204" pitchFamily="34" charset="0"/>
              </a:endParaRPr>
            </a:p>
          </p:txBody>
        </p:sp>
        <p:sp>
          <p:nvSpPr>
            <p:cNvPr id="11" name="Ellips 10">
              <a:extLst>
                <a:ext uri="{FF2B5EF4-FFF2-40B4-BE49-F238E27FC236}">
                  <a16:creationId xmlns:a16="http://schemas.microsoft.com/office/drawing/2014/main" id="{0B25270F-D78B-4C7B-8010-EA78C4F3D15B}"/>
                </a:ext>
              </a:extLst>
            </p:cNvPr>
            <p:cNvSpPr/>
            <p:nvPr/>
          </p:nvSpPr>
          <p:spPr>
            <a:xfrm>
              <a:off x="1397211" y="5298762"/>
              <a:ext cx="2574560" cy="845346"/>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2000" dirty="0">
                  <a:solidFill>
                    <a:schemeClr val="bg1"/>
                  </a:solidFill>
                  <a:latin typeface="Arial" panose="020B0604020202020204" pitchFamily="34" charset="0"/>
                  <a:cs typeface="Arial" panose="020B0604020202020204" pitchFamily="34" charset="0"/>
                </a:rPr>
                <a:t>Kanslifunktion</a:t>
              </a:r>
            </a:p>
          </p:txBody>
        </p:sp>
        <p:sp>
          <p:nvSpPr>
            <p:cNvPr id="13" name="Ellips 12">
              <a:extLst>
                <a:ext uri="{FF2B5EF4-FFF2-40B4-BE49-F238E27FC236}">
                  <a16:creationId xmlns:a16="http://schemas.microsoft.com/office/drawing/2014/main" id="{D58C9934-43FE-4A57-81AB-D8A894666C47}"/>
                </a:ext>
              </a:extLst>
            </p:cNvPr>
            <p:cNvSpPr/>
            <p:nvPr/>
          </p:nvSpPr>
          <p:spPr>
            <a:xfrm>
              <a:off x="5445425" y="3922131"/>
              <a:ext cx="2162907" cy="1481838"/>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sz="2000">
                <a:latin typeface="Arial" panose="020B0604020202020204" pitchFamily="34" charset="0"/>
                <a:cs typeface="Arial" panose="020B0604020202020204" pitchFamily="34" charset="0"/>
              </a:endParaRPr>
            </a:p>
          </p:txBody>
        </p:sp>
        <p:sp>
          <p:nvSpPr>
            <p:cNvPr id="14" name="Ellips 13">
              <a:extLst>
                <a:ext uri="{FF2B5EF4-FFF2-40B4-BE49-F238E27FC236}">
                  <a16:creationId xmlns:a16="http://schemas.microsoft.com/office/drawing/2014/main" id="{27CD1DD6-B713-47FA-8B8B-39825A556EE3}"/>
                </a:ext>
              </a:extLst>
            </p:cNvPr>
            <p:cNvSpPr/>
            <p:nvPr/>
          </p:nvSpPr>
          <p:spPr>
            <a:xfrm>
              <a:off x="8259977" y="1629673"/>
              <a:ext cx="2958150" cy="979712"/>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a:latin typeface="Arial" panose="020B0604020202020204" pitchFamily="34" charset="0"/>
                <a:cs typeface="Arial" panose="020B0604020202020204" pitchFamily="34" charset="0"/>
              </a:endParaRPr>
            </a:p>
          </p:txBody>
        </p:sp>
        <p:sp>
          <p:nvSpPr>
            <p:cNvPr id="15" name="Ellips 14">
              <a:extLst>
                <a:ext uri="{FF2B5EF4-FFF2-40B4-BE49-F238E27FC236}">
                  <a16:creationId xmlns:a16="http://schemas.microsoft.com/office/drawing/2014/main" id="{8CAAFF89-6E96-4C20-A139-2BB3F20A5E32}"/>
                </a:ext>
              </a:extLst>
            </p:cNvPr>
            <p:cNvSpPr/>
            <p:nvPr/>
          </p:nvSpPr>
          <p:spPr>
            <a:xfrm>
              <a:off x="4566742" y="4992890"/>
              <a:ext cx="2162907" cy="1359666"/>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2000" dirty="0">
                  <a:latin typeface="Arial" panose="020B0604020202020204" pitchFamily="34" charset="0"/>
                  <a:cs typeface="Arial" panose="020B0604020202020204" pitchFamily="34" charset="0"/>
                </a:rPr>
                <a:t>79 kommuner</a:t>
              </a:r>
            </a:p>
          </p:txBody>
        </p:sp>
        <p:sp>
          <p:nvSpPr>
            <p:cNvPr id="16" name="Ellips 15">
              <a:extLst>
                <a:ext uri="{FF2B5EF4-FFF2-40B4-BE49-F238E27FC236}">
                  <a16:creationId xmlns:a16="http://schemas.microsoft.com/office/drawing/2014/main" id="{113BC9ED-1F18-4B67-9476-C310A0D14B04}"/>
                </a:ext>
              </a:extLst>
            </p:cNvPr>
            <p:cNvSpPr/>
            <p:nvPr/>
          </p:nvSpPr>
          <p:spPr>
            <a:xfrm>
              <a:off x="3611437" y="3946978"/>
              <a:ext cx="2162907" cy="1481838"/>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sv-SE" sz="2000">
                <a:latin typeface="Arial" panose="020B0604020202020204" pitchFamily="34" charset="0"/>
                <a:cs typeface="Arial" panose="020B0604020202020204" pitchFamily="34" charset="0"/>
              </a:endParaRPr>
            </a:p>
          </p:txBody>
        </p:sp>
        <p:sp>
          <p:nvSpPr>
            <p:cNvPr id="17" name="textruta 16">
              <a:extLst>
                <a:ext uri="{FF2B5EF4-FFF2-40B4-BE49-F238E27FC236}">
                  <a16:creationId xmlns:a16="http://schemas.microsoft.com/office/drawing/2014/main" id="{9F136626-12EA-46E2-BAE4-CAC633AB2D65}"/>
                </a:ext>
              </a:extLst>
            </p:cNvPr>
            <p:cNvSpPr txBox="1"/>
            <p:nvPr/>
          </p:nvSpPr>
          <p:spPr>
            <a:xfrm>
              <a:off x="4422524" y="2366299"/>
              <a:ext cx="2915887" cy="1477328"/>
            </a:xfrm>
            <a:prstGeom prst="rect">
              <a:avLst/>
            </a:prstGeom>
            <a:noFill/>
          </p:spPr>
          <p:txBody>
            <a:bodyPr wrap="square" rtlCol="0">
              <a:spAutoFit/>
            </a:bodyPr>
            <a:lstStyle/>
            <a:p>
              <a:r>
                <a:rPr lang="sv-SE" sz="2400" b="1" dirty="0">
                  <a:solidFill>
                    <a:schemeClr val="bg1"/>
                  </a:solidFill>
                  <a:latin typeface="Arial" panose="020B0604020202020204" pitchFamily="34" charset="0"/>
                  <a:cs typeface="Arial" panose="020B0604020202020204" pitchFamily="34" charset="0"/>
                </a:rPr>
                <a:t>Regionalt vårdkompetensråd Mellansverige </a:t>
              </a:r>
            </a:p>
            <a:p>
              <a:r>
                <a:rPr lang="sv-SE" dirty="0">
                  <a:solidFill>
                    <a:schemeClr val="bg1"/>
                  </a:solidFill>
                  <a:latin typeface="Arial" panose="020B0604020202020204" pitchFamily="34" charset="0"/>
                  <a:cs typeface="Arial" panose="020B0604020202020204" pitchFamily="34" charset="0"/>
                </a:rPr>
                <a:t>20 ledamöter</a:t>
              </a:r>
            </a:p>
          </p:txBody>
        </p:sp>
        <p:sp>
          <p:nvSpPr>
            <p:cNvPr id="18" name="textruta 17">
              <a:extLst>
                <a:ext uri="{FF2B5EF4-FFF2-40B4-BE49-F238E27FC236}">
                  <a16:creationId xmlns:a16="http://schemas.microsoft.com/office/drawing/2014/main" id="{0C74078F-BDCE-4EC6-9EDD-A204FE420841}"/>
                </a:ext>
              </a:extLst>
            </p:cNvPr>
            <p:cNvSpPr txBox="1"/>
            <p:nvPr/>
          </p:nvSpPr>
          <p:spPr>
            <a:xfrm>
              <a:off x="5975974" y="4466351"/>
              <a:ext cx="1507351" cy="400110"/>
            </a:xfrm>
            <a:prstGeom prst="rect">
              <a:avLst/>
            </a:prstGeom>
            <a:noFill/>
          </p:spPr>
          <p:txBody>
            <a:bodyPr wrap="square" rtlCol="0">
              <a:spAutoFit/>
            </a:bodyPr>
            <a:lstStyle/>
            <a:p>
              <a:r>
                <a:rPr lang="sv-SE" sz="2000" dirty="0">
                  <a:latin typeface="Arial" panose="020B0604020202020204" pitchFamily="34" charset="0"/>
                  <a:cs typeface="Arial" panose="020B0604020202020204" pitchFamily="34" charset="0"/>
                </a:rPr>
                <a:t>6 lärosäten</a:t>
              </a:r>
            </a:p>
          </p:txBody>
        </p:sp>
        <p:sp>
          <p:nvSpPr>
            <p:cNvPr id="19" name="textruta 18">
              <a:extLst>
                <a:ext uri="{FF2B5EF4-FFF2-40B4-BE49-F238E27FC236}">
                  <a16:creationId xmlns:a16="http://schemas.microsoft.com/office/drawing/2014/main" id="{126F9353-6E98-4DCA-8F49-6EC76A8DAEAF}"/>
                </a:ext>
              </a:extLst>
            </p:cNvPr>
            <p:cNvSpPr txBox="1"/>
            <p:nvPr/>
          </p:nvSpPr>
          <p:spPr>
            <a:xfrm>
              <a:off x="4001437" y="4478775"/>
              <a:ext cx="1371600" cy="400110"/>
            </a:xfrm>
            <a:prstGeom prst="rect">
              <a:avLst/>
            </a:prstGeom>
            <a:noFill/>
          </p:spPr>
          <p:txBody>
            <a:bodyPr wrap="square" rtlCol="0">
              <a:spAutoFit/>
            </a:bodyPr>
            <a:lstStyle/>
            <a:p>
              <a:r>
                <a:rPr lang="sv-SE" sz="2000" dirty="0">
                  <a:latin typeface="Arial" panose="020B0604020202020204" pitchFamily="34" charset="0"/>
                  <a:cs typeface="Arial" panose="020B0604020202020204" pitchFamily="34" charset="0"/>
                </a:rPr>
                <a:t>7 regioner</a:t>
              </a:r>
            </a:p>
          </p:txBody>
        </p:sp>
        <p:sp>
          <p:nvSpPr>
            <p:cNvPr id="20" name="textruta 19">
              <a:extLst>
                <a:ext uri="{FF2B5EF4-FFF2-40B4-BE49-F238E27FC236}">
                  <a16:creationId xmlns:a16="http://schemas.microsoft.com/office/drawing/2014/main" id="{ED7CB050-CCDB-4846-8AD7-DD97515E7D2A}"/>
                </a:ext>
              </a:extLst>
            </p:cNvPr>
            <p:cNvSpPr txBox="1"/>
            <p:nvPr/>
          </p:nvSpPr>
          <p:spPr>
            <a:xfrm>
              <a:off x="8474341" y="1729407"/>
              <a:ext cx="2529421" cy="707886"/>
            </a:xfrm>
            <a:prstGeom prst="rect">
              <a:avLst/>
            </a:prstGeom>
            <a:noFill/>
          </p:spPr>
          <p:txBody>
            <a:bodyPr wrap="square" rtlCol="0">
              <a:spAutoFit/>
            </a:bodyPr>
            <a:lstStyle/>
            <a:p>
              <a:pPr algn="ctr"/>
              <a:r>
                <a:rPr lang="sv-SE" sz="2000" b="1" dirty="0">
                  <a:latin typeface="Arial" panose="020B0604020202020204" pitchFamily="34" charset="0"/>
                  <a:cs typeface="Arial" panose="020B0604020202020204" pitchFamily="34" charset="0"/>
                </a:rPr>
                <a:t>Nationellt vårdkompetensråd</a:t>
              </a:r>
            </a:p>
          </p:txBody>
        </p:sp>
        <p:sp>
          <p:nvSpPr>
            <p:cNvPr id="21" name="Ellips 20">
              <a:extLst>
                <a:ext uri="{FF2B5EF4-FFF2-40B4-BE49-F238E27FC236}">
                  <a16:creationId xmlns:a16="http://schemas.microsoft.com/office/drawing/2014/main" id="{7A0A870F-C2E3-4F79-82FA-2A37FF6BE73B}"/>
                </a:ext>
              </a:extLst>
            </p:cNvPr>
            <p:cNvSpPr/>
            <p:nvPr/>
          </p:nvSpPr>
          <p:spPr>
            <a:xfrm>
              <a:off x="981308" y="3429000"/>
              <a:ext cx="2574560" cy="845346"/>
            </a:xfrm>
            <a:prstGeom prst="ellipse">
              <a:avLst/>
            </a:prstGeom>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2000" dirty="0">
                  <a:latin typeface="Arial" panose="020B0604020202020204" pitchFamily="34" charset="0"/>
                  <a:cs typeface="Arial" panose="020B0604020202020204" pitchFamily="34" charset="0"/>
                </a:rPr>
                <a:t>Arbetsgrupper</a:t>
              </a:r>
            </a:p>
          </p:txBody>
        </p:sp>
        <p:sp>
          <p:nvSpPr>
            <p:cNvPr id="22" name="Ellips 21">
              <a:extLst>
                <a:ext uri="{FF2B5EF4-FFF2-40B4-BE49-F238E27FC236}">
                  <a16:creationId xmlns:a16="http://schemas.microsoft.com/office/drawing/2014/main" id="{E498378D-1E14-4086-913E-804F8F6FCADB}"/>
                </a:ext>
              </a:extLst>
            </p:cNvPr>
            <p:cNvSpPr/>
            <p:nvPr/>
          </p:nvSpPr>
          <p:spPr>
            <a:xfrm>
              <a:off x="2363448" y="1379229"/>
              <a:ext cx="2727594" cy="1122731"/>
            </a:xfrm>
            <a:prstGeom prst="ellipse">
              <a:avLst/>
            </a:prstGeom>
            <a:solidFill>
              <a:schemeClr val="accent1"/>
            </a:solidFill>
            <a:ln w="28575">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sv-SE" sz="2000" dirty="0">
                  <a:solidFill>
                    <a:schemeClr val="bg1"/>
                  </a:solidFill>
                  <a:latin typeface="Arial" panose="020B0604020202020204" pitchFamily="34" charset="0"/>
                  <a:cs typeface="Arial" panose="020B0604020202020204" pitchFamily="34" charset="0"/>
                </a:rPr>
                <a:t>Arbetsutskott </a:t>
              </a:r>
            </a:p>
            <a:p>
              <a:pPr algn="ctr"/>
              <a:r>
                <a:rPr lang="sv-SE" dirty="0">
                  <a:solidFill>
                    <a:schemeClr val="bg1"/>
                  </a:solidFill>
                  <a:latin typeface="Arial" panose="020B0604020202020204" pitchFamily="34" charset="0"/>
                  <a:cs typeface="Arial" panose="020B0604020202020204" pitchFamily="34" charset="0"/>
                </a:rPr>
                <a:t>6 ledamöter</a:t>
              </a:r>
            </a:p>
          </p:txBody>
        </p:sp>
      </p:grpSp>
    </p:spTree>
    <p:extLst>
      <p:ext uri="{BB962C8B-B14F-4D97-AF65-F5344CB8AC3E}">
        <p14:creationId xmlns:p14="http://schemas.microsoft.com/office/powerpoint/2010/main" val="242727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innehåll 1">
            <a:extLst>
              <a:ext uri="{FF2B5EF4-FFF2-40B4-BE49-F238E27FC236}">
                <a16:creationId xmlns:a16="http://schemas.microsoft.com/office/drawing/2014/main" id="{331D037C-3208-4ED5-913E-C920B7A335FF}"/>
              </a:ext>
            </a:extLst>
          </p:cNvPr>
          <p:cNvSpPr>
            <a:spLocks noGrp="1"/>
          </p:cNvSpPr>
          <p:nvPr>
            <p:ph idx="1"/>
          </p:nvPr>
        </p:nvSpPr>
        <p:spPr>
          <a:xfrm>
            <a:off x="4325420" y="1825625"/>
            <a:ext cx="5409595" cy="2244570"/>
          </a:xfrm>
        </p:spPr>
        <p:txBody>
          <a:bodyPr>
            <a:normAutofit/>
          </a:bodyPr>
          <a:lstStyle/>
          <a:p>
            <a:pPr marL="0" indent="0">
              <a:buNone/>
            </a:pPr>
            <a:endParaRPr lang="sv-SE" sz="2000" dirty="0">
              <a:latin typeface="Times New Roman" panose="02020603050405020304" pitchFamily="18" charset="0"/>
              <a:cs typeface="Times New Roman" panose="02020603050405020304" pitchFamily="18" charset="0"/>
            </a:endParaRPr>
          </a:p>
          <a:p>
            <a:r>
              <a:rPr lang="sv-SE" sz="2400" dirty="0">
                <a:effectLst/>
                <a:latin typeface="Arial" panose="020B0604020202020204" pitchFamily="34" charset="0"/>
                <a:ea typeface="Calibri" panose="020F0502020204030204" pitchFamily="34" charset="0"/>
                <a:cs typeface="Arial" panose="020B0604020202020204" pitchFamily="34" charset="0"/>
              </a:rPr>
              <a:t>Gemensamt ansvar </a:t>
            </a:r>
          </a:p>
          <a:p>
            <a:r>
              <a:rPr lang="sv-SE" sz="2400" dirty="0">
                <a:effectLst/>
                <a:latin typeface="Arial" panose="020B0604020202020204" pitchFamily="34" charset="0"/>
                <a:ea typeface="Calibri" panose="020F0502020204030204" pitchFamily="34" charset="0"/>
                <a:cs typeface="Arial" panose="020B0604020202020204" pitchFamily="34" charset="0"/>
              </a:rPr>
              <a:t>Initialt arbete mot de yrken som kräver högskoleutbildning</a:t>
            </a:r>
            <a:br>
              <a:rPr lang="sv-SE" sz="2400" dirty="0">
                <a:effectLst/>
                <a:latin typeface="Calibri" panose="020F0502020204030204" pitchFamily="34" charset="0"/>
                <a:ea typeface="Calibri" panose="020F0502020204030204" pitchFamily="34" charset="0"/>
                <a:cs typeface="Times New Roman" panose="02020603050405020304" pitchFamily="18" charset="0"/>
              </a:rPr>
            </a:br>
            <a:endParaRPr lang="sv-SE" sz="2000" dirty="0">
              <a:latin typeface="Times New Roman" panose="02020603050405020304" pitchFamily="18" charset="0"/>
              <a:cs typeface="Times New Roman" panose="02020603050405020304" pitchFamily="18" charset="0"/>
            </a:endParaRPr>
          </a:p>
        </p:txBody>
      </p:sp>
      <p:pic>
        <p:nvPicPr>
          <p:cNvPr id="6" name="Bildobjekt 5" descr="En bild som visar karta&#10;&#10;Automatiskt genererad beskrivning">
            <a:extLst>
              <a:ext uri="{FF2B5EF4-FFF2-40B4-BE49-F238E27FC236}">
                <a16:creationId xmlns:a16="http://schemas.microsoft.com/office/drawing/2014/main" id="{E8B818CE-73E2-4DB5-B4F2-66A34B0D4734}"/>
              </a:ext>
            </a:extLst>
          </p:cNvPr>
          <p:cNvPicPr>
            <a:picLocks noChangeAspect="1"/>
          </p:cNvPicPr>
          <p:nvPr/>
        </p:nvPicPr>
        <p:blipFill rotWithShape="1">
          <a:blip r:embed="rId3">
            <a:extLst>
              <a:ext uri="{28A0092B-C50C-407E-A947-70E740481C1C}">
                <a14:useLocalDpi xmlns:a14="http://schemas.microsoft.com/office/drawing/2010/main" val="0"/>
              </a:ext>
            </a:extLst>
          </a:blip>
          <a:srcRect t="16807"/>
          <a:stretch/>
        </p:blipFill>
        <p:spPr>
          <a:xfrm>
            <a:off x="171939" y="0"/>
            <a:ext cx="3490192" cy="6832948"/>
          </a:xfrm>
          <a:prstGeom prst="rect">
            <a:avLst/>
          </a:prstGeom>
        </p:spPr>
      </p:pic>
      <p:sp>
        <p:nvSpPr>
          <p:cNvPr id="9" name="Rubrik 1">
            <a:extLst>
              <a:ext uri="{FF2B5EF4-FFF2-40B4-BE49-F238E27FC236}">
                <a16:creationId xmlns:a16="http://schemas.microsoft.com/office/drawing/2014/main" id="{5BCE20E7-7600-4CD7-FA57-6C6356FF37CB}"/>
              </a:ext>
            </a:extLst>
          </p:cNvPr>
          <p:cNvSpPr txBox="1">
            <a:spLocks/>
          </p:cNvSpPr>
          <p:nvPr/>
        </p:nvSpPr>
        <p:spPr>
          <a:xfrm>
            <a:off x="4325420" y="539294"/>
            <a:ext cx="5257800" cy="132556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v-SE" sz="4000" dirty="0">
                <a:solidFill>
                  <a:srgbClr val="000000"/>
                </a:solidFill>
                <a:latin typeface="Arial" panose="020B0604020202020204" pitchFamily="34" charset="0"/>
                <a:cs typeface="Arial" panose="020B0604020202020204" pitchFamily="34" charset="0"/>
              </a:rPr>
              <a:t>Uppdragsbeskrivning</a:t>
            </a:r>
          </a:p>
        </p:txBody>
      </p:sp>
    </p:spTree>
    <p:extLst>
      <p:ext uri="{BB962C8B-B14F-4D97-AF65-F5344CB8AC3E}">
        <p14:creationId xmlns:p14="http://schemas.microsoft.com/office/powerpoint/2010/main" val="39231019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id="{2ADE3881-D401-48BD-9D34-CCD39CD66799}"/>
              </a:ext>
            </a:extLst>
          </p:cNvPr>
          <p:cNvSpPr>
            <a:spLocks noGrp="1"/>
          </p:cNvSpPr>
          <p:nvPr>
            <p:ph type="title"/>
          </p:nvPr>
        </p:nvSpPr>
        <p:spPr>
          <a:xfrm>
            <a:off x="4325420" y="539294"/>
            <a:ext cx="5257800" cy="1325563"/>
          </a:xfrm>
        </p:spPr>
        <p:txBody>
          <a:bodyPr anchor="t">
            <a:noAutofit/>
          </a:bodyPr>
          <a:lstStyle/>
          <a:p>
            <a:pPr algn="l"/>
            <a:r>
              <a:rPr lang="sv-SE" sz="4000" dirty="0">
                <a:solidFill>
                  <a:srgbClr val="000000"/>
                </a:solidFill>
                <a:latin typeface="Arial" panose="020B0604020202020204" pitchFamily="34" charset="0"/>
                <a:cs typeface="Arial" panose="020B0604020202020204" pitchFamily="34" charset="0"/>
              </a:rPr>
              <a:t>Uppdragsbeskrivning</a:t>
            </a:r>
          </a:p>
        </p:txBody>
      </p:sp>
      <p:sp>
        <p:nvSpPr>
          <p:cNvPr id="2" name="Platshållare för innehåll 1">
            <a:extLst>
              <a:ext uri="{FF2B5EF4-FFF2-40B4-BE49-F238E27FC236}">
                <a16:creationId xmlns:a16="http://schemas.microsoft.com/office/drawing/2014/main" id="{331D037C-3208-4ED5-913E-C920B7A335FF}"/>
              </a:ext>
            </a:extLst>
          </p:cNvPr>
          <p:cNvSpPr>
            <a:spLocks noGrp="1"/>
          </p:cNvSpPr>
          <p:nvPr>
            <p:ph idx="1"/>
          </p:nvPr>
        </p:nvSpPr>
        <p:spPr>
          <a:xfrm>
            <a:off x="4325420" y="1202076"/>
            <a:ext cx="7694641" cy="5445304"/>
          </a:xfrm>
        </p:spPr>
        <p:txBody>
          <a:bodyPr>
            <a:normAutofit/>
          </a:bodyPr>
          <a:lstStyle/>
          <a:p>
            <a:pPr marL="0" indent="0">
              <a:buNone/>
            </a:pPr>
            <a:endParaRPr lang="sv-SE" sz="1600" dirty="0">
              <a:latin typeface="Times New Roman" panose="02020603050405020304" pitchFamily="18" charset="0"/>
              <a:cs typeface="Times New Roman" panose="02020603050405020304" pitchFamily="18" charset="0"/>
            </a:endParaRPr>
          </a:p>
          <a:p>
            <a:pPr marL="0" indent="0">
              <a:lnSpc>
                <a:spcPct val="107000"/>
              </a:lnSpc>
              <a:spcAft>
                <a:spcPts val="800"/>
              </a:spcAft>
              <a:buNone/>
            </a:pPr>
            <a:r>
              <a:rPr lang="sv-SE" sz="2000" dirty="0">
                <a:effectLst/>
                <a:latin typeface="Arial" panose="020B0604020202020204" pitchFamily="34" charset="0"/>
                <a:ea typeface="Calibri" panose="020F0502020204030204" pitchFamily="34" charset="0"/>
                <a:cs typeface="Arial" panose="020B0604020202020204" pitchFamily="34" charset="0"/>
              </a:rPr>
              <a:t>Effektivisera kompetensförsörjningen i hälso- och sjukvården och tandvården, genom att:</a:t>
            </a:r>
          </a:p>
          <a:p>
            <a:pPr marL="342900" lvl="0" indent="-342900">
              <a:lnSpc>
                <a:spcPct val="107000"/>
              </a:lnSpc>
              <a:buFont typeface="Symbol" panose="05050102010706020507" pitchFamily="18" charset="2"/>
              <a:buChar char=""/>
            </a:pPr>
            <a:r>
              <a:rPr lang="sv-SE" sz="2000" dirty="0">
                <a:effectLst/>
                <a:latin typeface="Arial" panose="020B0604020202020204" pitchFamily="34" charset="0"/>
                <a:ea typeface="Calibri" panose="020F0502020204030204" pitchFamily="34" charset="0"/>
                <a:cs typeface="Arial" panose="020B0604020202020204" pitchFamily="34" charset="0"/>
              </a:rPr>
              <a:t>främja dialog och samverkan mellan berörda aktörer på regional nivå</a:t>
            </a:r>
          </a:p>
          <a:p>
            <a:pPr marL="342900" lvl="0" indent="-342900">
              <a:lnSpc>
                <a:spcPct val="107000"/>
              </a:lnSpc>
              <a:buFont typeface="Symbol" panose="05050102010706020507" pitchFamily="18" charset="2"/>
              <a:buChar char=""/>
            </a:pPr>
            <a:r>
              <a:rPr lang="sv-SE" sz="2000" dirty="0">
                <a:effectLst/>
                <a:latin typeface="Arial" panose="020B0604020202020204" pitchFamily="34" charset="0"/>
                <a:ea typeface="Calibri" panose="020F0502020204030204" pitchFamily="34" charset="0"/>
                <a:cs typeface="Arial" panose="020B0604020202020204" pitchFamily="34" charset="0"/>
              </a:rPr>
              <a:t>samla och föra dialog om huvudmännens kompetensbehov och om kompetensförsörjning på både lång och kort sikt till lärosätena </a:t>
            </a:r>
          </a:p>
          <a:p>
            <a:pPr marL="342900" lvl="0" indent="-342900">
              <a:lnSpc>
                <a:spcPct val="107000"/>
              </a:lnSpc>
              <a:buFont typeface="Symbol" panose="05050102010706020507" pitchFamily="18" charset="2"/>
              <a:buChar char=""/>
            </a:pPr>
            <a:r>
              <a:rPr lang="sv-SE" sz="2000" dirty="0">
                <a:effectLst/>
                <a:latin typeface="Arial" panose="020B0604020202020204" pitchFamily="34" charset="0"/>
                <a:ea typeface="Calibri" panose="020F0502020204030204" pitchFamily="34" charset="0"/>
                <a:cs typeface="Arial" panose="020B0604020202020204" pitchFamily="34" charset="0"/>
              </a:rPr>
              <a:t>föra dialog om planerade förändringar av utbildningar </a:t>
            </a:r>
          </a:p>
          <a:p>
            <a:pPr marL="342900" lvl="0" indent="-342900">
              <a:lnSpc>
                <a:spcPct val="107000"/>
              </a:lnSpc>
              <a:buFont typeface="Symbol" panose="05050102010706020507" pitchFamily="18" charset="2"/>
              <a:buChar char=""/>
            </a:pPr>
            <a:r>
              <a:rPr lang="sv-SE" sz="2000" dirty="0">
                <a:effectLst/>
                <a:latin typeface="Arial" panose="020B0604020202020204" pitchFamily="34" charset="0"/>
                <a:ea typeface="Calibri" panose="020F0502020204030204" pitchFamily="34" charset="0"/>
                <a:cs typeface="Arial" panose="020B0604020202020204" pitchFamily="34" charset="0"/>
              </a:rPr>
              <a:t>samverka kring strategiska framtidsfrågor inom kompetensförsörjning</a:t>
            </a:r>
          </a:p>
          <a:p>
            <a:pPr marL="342900" indent="-342900">
              <a:lnSpc>
                <a:spcPct val="107000"/>
              </a:lnSpc>
              <a:buFont typeface="Symbol" panose="05050102010706020507" pitchFamily="18" charset="2"/>
              <a:buChar char=""/>
            </a:pPr>
            <a:r>
              <a:rPr lang="sv-SE" sz="2000" dirty="0">
                <a:effectLst/>
                <a:latin typeface="Arial" panose="020B0604020202020204" pitchFamily="34" charset="0"/>
                <a:ea typeface="Calibri" panose="020F0502020204030204" pitchFamily="34" charset="0"/>
                <a:cs typeface="Arial" panose="020B0604020202020204" pitchFamily="34" charset="0"/>
              </a:rPr>
              <a:t>samordna arbetet med det gemensamma utbildningsuppdraget (VFU) för alla relevanta utbildningar.</a:t>
            </a:r>
          </a:p>
        </p:txBody>
      </p:sp>
      <p:pic>
        <p:nvPicPr>
          <p:cNvPr id="6" name="Bildobjekt 5" descr="En bild som visar karta&#10;&#10;Automatiskt genererad beskrivning">
            <a:extLst>
              <a:ext uri="{FF2B5EF4-FFF2-40B4-BE49-F238E27FC236}">
                <a16:creationId xmlns:a16="http://schemas.microsoft.com/office/drawing/2014/main" id="{E8B818CE-73E2-4DB5-B4F2-66A34B0D4734}"/>
              </a:ext>
            </a:extLst>
          </p:cNvPr>
          <p:cNvPicPr>
            <a:picLocks noChangeAspect="1"/>
          </p:cNvPicPr>
          <p:nvPr/>
        </p:nvPicPr>
        <p:blipFill rotWithShape="1">
          <a:blip r:embed="rId3">
            <a:extLst>
              <a:ext uri="{28A0092B-C50C-407E-A947-70E740481C1C}">
                <a14:useLocalDpi xmlns:a14="http://schemas.microsoft.com/office/drawing/2010/main" val="0"/>
              </a:ext>
            </a:extLst>
          </a:blip>
          <a:srcRect t="16807"/>
          <a:stretch/>
        </p:blipFill>
        <p:spPr>
          <a:xfrm>
            <a:off x="171939" y="0"/>
            <a:ext cx="3490192" cy="6832948"/>
          </a:xfrm>
          <a:prstGeom prst="rect">
            <a:avLst/>
          </a:prstGeom>
        </p:spPr>
      </p:pic>
    </p:spTree>
    <p:extLst>
      <p:ext uri="{BB962C8B-B14F-4D97-AF65-F5344CB8AC3E}">
        <p14:creationId xmlns:p14="http://schemas.microsoft.com/office/powerpoint/2010/main" val="1379147101"/>
      </p:ext>
    </p:extLst>
  </p:cSld>
  <p:clrMapOvr>
    <a:masterClrMapping/>
  </p:clrMapOvr>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12857</TotalTime>
  <Words>1479</Words>
  <Application>Microsoft Office PowerPoint</Application>
  <PresentationFormat>Bredbild</PresentationFormat>
  <Paragraphs>189</Paragraphs>
  <Slides>16</Slides>
  <Notes>15</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16</vt:i4>
      </vt:variant>
    </vt:vector>
  </HeadingPairs>
  <TitlesOfParts>
    <vt:vector size="25" baseType="lpstr">
      <vt:lpstr>Arial</vt:lpstr>
      <vt:lpstr>Arial</vt:lpstr>
      <vt:lpstr>Calibri</vt:lpstr>
      <vt:lpstr>Calibri Light</vt:lpstr>
      <vt:lpstr>CIDFont+F4</vt:lpstr>
      <vt:lpstr>Segoe Pro</vt:lpstr>
      <vt:lpstr>Symbol</vt:lpstr>
      <vt:lpstr>Times New Roman</vt:lpstr>
      <vt:lpstr>Office-tema</vt:lpstr>
      <vt:lpstr>Bakgrund  Regionala vårdkompetensrådet Mellansverige</vt:lpstr>
      <vt:lpstr>PowerPoint-presentation</vt:lpstr>
      <vt:lpstr>Nationella vårdkompetensrådets uppdrag </vt:lpstr>
      <vt:lpstr>PowerPoint-presentation</vt:lpstr>
      <vt:lpstr>Regionala vårdkompetensrådet Mellansverige</vt:lpstr>
      <vt:lpstr>7 regioner och 79 kommuner Region Dalarna, 15 kommuner Region Gävleborg, 9 kommuner Region Sörmland, 9 kommuner Region Uppsala, 8 kommuner Region Värmland, 16 kommuner Region Västmanland, 10 kommuner Region Örebro län, 12 kommuner  6 lärosäten Högskolan Dalarna Högskolan Gävle Karlstads universitet Mälardalens universitet Uppsala universitet Örebro universitet  </vt:lpstr>
      <vt:lpstr>PowerPoint-presentation</vt:lpstr>
      <vt:lpstr>PowerPoint-presentation</vt:lpstr>
      <vt:lpstr>Uppdragsbeskrivning</vt:lpstr>
      <vt:lpstr>Uppdragsbeskrivning</vt:lpstr>
      <vt:lpstr>Arbetsgrupper 2025</vt:lpstr>
      <vt:lpstr>Regionala vårdkompetensrådet - Sjukvårdsregion Mellansverige</vt:lpstr>
      <vt:lpstr>PowerPoint-presentation</vt:lpstr>
      <vt:lpstr>PowerPoint-presentation</vt:lpstr>
      <vt:lpstr>PowerPoint-presentation</vt:lpstr>
      <vt:lpstr>Frågor?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Eva-Lena Aspetorp</dc:creator>
  <cp:lastModifiedBy>Anna Selberg</cp:lastModifiedBy>
  <cp:revision>13</cp:revision>
  <dcterms:created xsi:type="dcterms:W3CDTF">2022-03-17T09:25:07Z</dcterms:created>
  <dcterms:modified xsi:type="dcterms:W3CDTF">2025-12-11T15:48:29Z</dcterms:modified>
</cp:coreProperties>
</file>