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3" r:id="rId5"/>
    <p:sldMasterId id="2147483725" r:id="rId6"/>
    <p:sldMasterId id="2147483738" r:id="rId7"/>
    <p:sldMasterId id="2147483756" r:id="rId8"/>
  </p:sldMasterIdLst>
  <p:notesMasterIdLst>
    <p:notesMasterId r:id="rId18"/>
  </p:notesMasterIdLst>
  <p:sldIdLst>
    <p:sldId id="4214" r:id="rId9"/>
    <p:sldId id="4054" r:id="rId10"/>
    <p:sldId id="283" r:id="rId11"/>
    <p:sldId id="4217" r:id="rId12"/>
    <p:sldId id="275" r:id="rId13"/>
    <p:sldId id="4200" r:id="rId14"/>
    <p:sldId id="4168" r:id="rId15"/>
    <p:sldId id="4213" r:id="rId16"/>
    <p:sldId id="4210"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EDF"/>
    <a:srgbClr val="F1E6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1085A-E392-4052-ADF4-714AAE191C03}" v="1188" dt="2022-01-26T08:38:30.033"/>
    <p1510:client id="{E89AC173-75C6-4F2F-9B2C-77976180A161}" v="2" dt="2022-01-26T08:28:17.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19898-ADB0-4A16-BA03-D8DED8E11329}" type="datetimeFigureOut">
              <a:rPr lang="sv-SE" smtClean="0"/>
              <a:t>2022-01-26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E47CD-0096-45C3-8A90-F5E64352D961}" type="slidenum">
              <a:rPr lang="sv-SE" smtClean="0"/>
              <a:t>‹#›</a:t>
            </a:fld>
            <a:endParaRPr lang="sv-SE"/>
          </a:p>
        </p:txBody>
      </p:sp>
    </p:spTree>
    <p:extLst>
      <p:ext uri="{BB962C8B-B14F-4D97-AF65-F5344CB8AC3E}">
        <p14:creationId xmlns:p14="http://schemas.microsoft.com/office/powerpoint/2010/main" val="391139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1DEBA-7FA8-4AEC-9714-16DD9630B08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33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NÄRA VÅRD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Nära vård är en omställning som </a:t>
            </a:r>
            <a:r>
              <a:rPr lang="sv-SE" sz="1200">
                <a:effectLst/>
                <a:latin typeface="Times New Roman"/>
                <a:ea typeface="Times New Roman" panose="02020603050405020304" pitchFamily="18" charset="0"/>
                <a:cs typeface="Times New Roman"/>
              </a:rPr>
              <a:t>är igång både i Värmland och i hela landet just nu.</a:t>
            </a:r>
          </a:p>
          <a:p>
            <a:endParaRPr lang="sv-SE"/>
          </a:p>
          <a:p>
            <a:r>
              <a:rPr lang="sv-SE"/>
              <a:t>Vi ska se på några bilder som beskriver vad Nära vård innebär</a:t>
            </a:r>
          </a:p>
          <a:p>
            <a:r>
              <a:rPr lang="sv-SE"/>
              <a:t>Och sen finns det mycket att läsa om Nära vård för den som vill vet mer,</a:t>
            </a:r>
          </a:p>
          <a:p>
            <a:r>
              <a:rPr lang="sv-SE"/>
              <a:t>Bland annat de stora statliga utredningarna som är gjorda som vi ser på den här bilden. </a:t>
            </a:r>
          </a:p>
          <a:p>
            <a:r>
              <a:rPr lang="sv-SE"/>
              <a:t>De fem första är gjorda av Anna </a:t>
            </a:r>
            <a:r>
              <a:rPr lang="sv-SE" err="1"/>
              <a:t>Nergårdh</a:t>
            </a:r>
            <a:r>
              <a:rPr lang="sv-SE"/>
              <a:t> och den sista börja med barnen är gjord av Peter Almgren.</a:t>
            </a:r>
          </a:p>
          <a:p>
            <a:endParaRPr lang="sv-SE"/>
          </a:p>
          <a:p>
            <a:r>
              <a:rPr lang="sv-SE"/>
              <a:t>De finns att hitta på flera ställen, de är bland annat länkade på hemsidan för nära vård på region Värmland för den som vill läsa mer.</a:t>
            </a:r>
          </a:p>
          <a:p>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BFA1D-148B-4A57-BEAD-548D1F31EA5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39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200"/>
              </a:lnSpc>
              <a:spcAft>
                <a:spcPts val="1000"/>
              </a:spcAft>
            </a:pPr>
            <a:r>
              <a:rPr lang="sv-SE" sz="1800">
                <a:effectLst/>
                <a:latin typeface="Times New Roman"/>
                <a:ea typeface="Times New Roman" panose="02020603050405020304" pitchFamily="18" charset="0"/>
                <a:cs typeface="Times New Roman"/>
              </a:rPr>
              <a:t>Nära vård är en stor utveckling som sker inom välfärden just nu.</a:t>
            </a:r>
            <a:r>
              <a:rPr lang="sv-SE" sz="1800">
                <a:latin typeface="Times New Roman"/>
                <a:ea typeface="Times New Roman" panose="02020603050405020304" pitchFamily="18" charset="0"/>
                <a:cs typeface="Times New Roman"/>
              </a:rPr>
              <a:t> </a:t>
            </a:r>
            <a:endParaRPr lang="sv-S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200"/>
              </a:lnSpc>
              <a:spcAft>
                <a:spcPts val="1000"/>
              </a:spcAft>
            </a:pPr>
            <a:endParaRPr lang="sv-S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200"/>
              </a:lnSpc>
              <a:spcAft>
                <a:spcPts val="1000"/>
              </a:spcAft>
            </a:pPr>
            <a:r>
              <a:rPr lang="sv-SE" sz="1800">
                <a:effectLst/>
                <a:latin typeface="Times New Roman"/>
                <a:ea typeface="Times New Roman" panose="02020603050405020304" pitchFamily="18" charset="0"/>
                <a:cs typeface="Times New Roman"/>
              </a:rPr>
              <a:t>Den beskrivs som nödvändig och att den kommer utmana oss i hur vi styr och leder och vad vi följer upp idag.</a:t>
            </a:r>
          </a:p>
          <a:p>
            <a:pPr>
              <a:lnSpc>
                <a:spcPts val="1200"/>
              </a:lnSpc>
              <a:spcAft>
                <a:spcPts val="1000"/>
              </a:spcAft>
            </a:pPr>
            <a:endParaRPr lang="sv-SE" sz="1800">
              <a:effectLst/>
              <a:latin typeface="Times New Roman"/>
              <a:ea typeface="Times New Roman" panose="02020603050405020304" pitchFamily="18" charset="0"/>
              <a:cs typeface="Times New Roman"/>
            </a:endParaRPr>
          </a:p>
          <a:p>
            <a:pPr marL="0" marR="0" lvl="0" indent="0" algn="l" defTabSz="914400" rtl="0" eaLnBrk="1" fontAlgn="auto" latinLnBrk="0" hangingPunct="1">
              <a:lnSpc>
                <a:spcPts val="1200"/>
              </a:lnSpc>
              <a:spcBef>
                <a:spcPts val="0"/>
              </a:spcBef>
              <a:spcAft>
                <a:spcPts val="1000"/>
              </a:spcAft>
              <a:buClrTx/>
              <a:buSzTx/>
              <a:buFontTx/>
              <a:buNone/>
              <a:tabLst/>
              <a:defRPr/>
            </a:pPr>
            <a:r>
              <a:rPr lang="sv-SE" sz="1800">
                <a:effectLst/>
                <a:latin typeface="Times New Roman"/>
                <a:ea typeface="Times New Roman" panose="02020603050405020304" pitchFamily="18" charset="0"/>
                <a:cs typeface="Times New Roman"/>
              </a:rPr>
              <a:t>Omvärlden förändras snabbt just nu.</a:t>
            </a:r>
          </a:p>
          <a:p>
            <a:pPr marL="0" marR="0" lvl="0" indent="0" algn="l" defTabSz="914400" rtl="0" eaLnBrk="1" fontAlgn="auto" latinLnBrk="0" hangingPunct="1">
              <a:lnSpc>
                <a:spcPts val="1200"/>
              </a:lnSpc>
              <a:spcBef>
                <a:spcPts val="0"/>
              </a:spcBef>
              <a:spcAft>
                <a:spcPts val="1000"/>
              </a:spcAft>
              <a:buClrTx/>
              <a:buSzTx/>
              <a:buFontTx/>
              <a:buNone/>
              <a:tabLst/>
              <a:defRPr/>
            </a:pPr>
            <a:endParaRPr lang="sv-SE" sz="1800">
              <a:effectLst/>
              <a:latin typeface="Times New Roman"/>
              <a:ea typeface="Times New Roman" panose="02020603050405020304" pitchFamily="18" charset="0"/>
              <a:cs typeface="Times New Roman"/>
            </a:endParaRPr>
          </a:p>
          <a:p>
            <a:pPr marL="0" marR="0" lvl="0" indent="0" algn="l" defTabSz="914400" rtl="0" eaLnBrk="1" fontAlgn="auto" latinLnBrk="0" hangingPunct="1">
              <a:lnSpc>
                <a:spcPts val="1200"/>
              </a:lnSpc>
              <a:spcBef>
                <a:spcPts val="0"/>
              </a:spcBef>
              <a:spcAft>
                <a:spcPts val="1000"/>
              </a:spcAft>
              <a:buClrTx/>
              <a:buSzTx/>
              <a:buFontTx/>
              <a:buNone/>
              <a:tabLst/>
              <a:defRPr/>
            </a:pPr>
            <a:r>
              <a:rPr lang="sv-SE" sz="1800"/>
              <a:t>När svensk hälso- och sjukvård utvecklades var det utifrån andra utmaningar </a:t>
            </a:r>
          </a:p>
          <a:p>
            <a:pPr marL="0" marR="0" lvl="0" indent="0" algn="l" defTabSz="914400" rtl="0" eaLnBrk="1" fontAlgn="auto" latinLnBrk="0" hangingPunct="1">
              <a:lnSpc>
                <a:spcPts val="1200"/>
              </a:lnSpc>
              <a:spcBef>
                <a:spcPts val="0"/>
              </a:spcBef>
              <a:spcAft>
                <a:spcPts val="1000"/>
              </a:spcAft>
              <a:buClrTx/>
              <a:buSzTx/>
              <a:buFontTx/>
              <a:buNone/>
              <a:tabLst/>
              <a:defRPr/>
            </a:pPr>
            <a:r>
              <a:rPr lang="sv-SE" sz="1800"/>
              <a:t>än vi behöver hantera i dag. </a:t>
            </a:r>
            <a:endParaRPr lang="sv-SE" sz="1800">
              <a:effectLst/>
              <a:latin typeface="Times New Roman"/>
              <a:ea typeface="Times New Roman" panose="02020603050405020304" pitchFamily="18" charset="0"/>
              <a:cs typeface="Times New Roman"/>
            </a:endParaRPr>
          </a:p>
          <a:p>
            <a:pPr>
              <a:lnSpc>
                <a:spcPts val="1200"/>
              </a:lnSpc>
              <a:spcAft>
                <a:spcPts val="1000"/>
              </a:spcAft>
            </a:pPr>
            <a:r>
              <a:rPr lang="sv-SE" sz="1800">
                <a:effectLst/>
                <a:latin typeface="Times New Roman"/>
                <a:ea typeface="Times New Roman" panose="02020603050405020304" pitchFamily="18" charset="0"/>
                <a:cs typeface="Times New Roman"/>
              </a:rPr>
              <a:t>Och befolkningens (alltså våra)  behov, beteenden och förväntningar ser inte ut som de gjort tidigare.</a:t>
            </a:r>
          </a:p>
          <a:p>
            <a:pPr>
              <a:lnSpc>
                <a:spcPts val="1200"/>
              </a:lnSpc>
              <a:spcAft>
                <a:spcPts val="1000"/>
              </a:spcAft>
              <a:defRPr/>
            </a:pPr>
            <a:r>
              <a:rPr lang="sv-SE" sz="1800">
                <a:effectLst/>
                <a:latin typeface="Times New Roman"/>
                <a:ea typeface="Times New Roman" panose="02020603050405020304" pitchFamily="18" charset="0"/>
                <a:cs typeface="Times New Roman"/>
              </a:rPr>
              <a:t>Som invånarna så utgår man såklart ifrån att även hälso- och sjukvården </a:t>
            </a:r>
          </a:p>
          <a:p>
            <a:pPr>
              <a:lnSpc>
                <a:spcPts val="1200"/>
              </a:lnSpc>
              <a:spcAft>
                <a:spcPts val="1000"/>
              </a:spcAft>
              <a:defRPr/>
            </a:pPr>
            <a:r>
              <a:rPr lang="sv-SE" sz="1800">
                <a:effectLst/>
                <a:latin typeface="Times New Roman"/>
                <a:ea typeface="Times New Roman" panose="02020603050405020304" pitchFamily="18" charset="0"/>
                <a:cs typeface="Times New Roman"/>
              </a:rPr>
              <a:t>följer med i förändringen och utformas utifrån dagens behov,</a:t>
            </a:r>
            <a:r>
              <a:rPr lang="sv-SE" sz="1800">
                <a:latin typeface="Times New Roman"/>
                <a:ea typeface="Times New Roman" panose="02020603050405020304" pitchFamily="18" charset="0"/>
                <a:cs typeface="Times New Roman"/>
              </a:rPr>
              <a:t> </a:t>
            </a:r>
          </a:p>
          <a:p>
            <a:pPr>
              <a:lnSpc>
                <a:spcPts val="1200"/>
              </a:lnSpc>
              <a:spcAft>
                <a:spcPts val="1000"/>
              </a:spcAft>
              <a:defRPr/>
            </a:pPr>
            <a:endParaRPr lang="sv-SE" sz="1800">
              <a:effectLst/>
              <a:latin typeface="Times New Roman"/>
              <a:ea typeface="Times New Roman" panose="02020603050405020304" pitchFamily="18" charset="0"/>
              <a:cs typeface="Times New Roman"/>
            </a:endParaRPr>
          </a:p>
          <a:p>
            <a:pPr>
              <a:lnSpc>
                <a:spcPts val="1200"/>
              </a:lnSpc>
              <a:spcAft>
                <a:spcPts val="1000"/>
              </a:spcAft>
            </a:pPr>
            <a:r>
              <a:rPr lang="sv-SE" sz="1800"/>
              <a:t>Kunskapen är också större om att mycket går att förebygga, </a:t>
            </a:r>
          </a:p>
          <a:p>
            <a:pPr>
              <a:lnSpc>
                <a:spcPts val="1200"/>
              </a:lnSpc>
              <a:spcAft>
                <a:spcPts val="1000"/>
              </a:spcAft>
            </a:pPr>
            <a:r>
              <a:rPr lang="sv-SE" sz="1800"/>
              <a:t>både ohälsa och stora folksjukdomar, genom bland annat hälsosamma levnadsvanor</a:t>
            </a:r>
          </a:p>
          <a:p>
            <a:pPr>
              <a:lnSpc>
                <a:spcPts val="1200"/>
              </a:lnSpc>
              <a:spcAft>
                <a:spcPts val="1000"/>
              </a:spcAft>
            </a:pPr>
            <a:r>
              <a:rPr lang="sv-SE" sz="1800"/>
              <a:t>Men också genom att tidigt upptäcka t.ex. utsatthet för våld  </a:t>
            </a:r>
          </a:p>
          <a:p>
            <a:pPr>
              <a:lnSpc>
                <a:spcPts val="1200"/>
              </a:lnSpc>
              <a:spcAft>
                <a:spcPts val="1000"/>
              </a:spcAft>
            </a:pPr>
            <a:r>
              <a:rPr lang="sv-SE" sz="1800"/>
              <a:t>för att undvika fysisk och psykisk ohälsa under lång tid.</a:t>
            </a:r>
            <a:endParaRPr lang="sv-SE" sz="1800">
              <a:cs typeface="Calibri"/>
            </a:endParaRPr>
          </a:p>
          <a:p>
            <a:pPr>
              <a:lnSpc>
                <a:spcPts val="1200"/>
              </a:lnSpc>
              <a:spcAft>
                <a:spcPts val="1000"/>
              </a:spcAft>
              <a:defRPr/>
            </a:pPr>
            <a:endParaRPr lang="sv-S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200"/>
              </a:lnSpc>
              <a:spcAft>
                <a:spcPts val="1000"/>
              </a:spcAft>
              <a:defRPr/>
            </a:pPr>
            <a:r>
              <a:rPr lang="sv-SE" sz="1800">
                <a:effectLst/>
                <a:latin typeface="Times New Roman"/>
                <a:ea typeface="Times New Roman" panose="02020603050405020304" pitchFamily="18" charset="0"/>
                <a:cs typeface="Times New Roman"/>
              </a:rPr>
              <a:t>Det här innebär att vi inom vissa delar har börjat utveckla nya arbetssätt, arbetsformer och tjänster.</a:t>
            </a:r>
            <a:r>
              <a:rPr lang="sv-SE" sz="1800">
                <a:latin typeface="Times New Roman"/>
                <a:ea typeface="Times New Roman" panose="02020603050405020304" pitchFamily="18" charset="0"/>
                <a:cs typeface="Times New Roman"/>
              </a:rPr>
              <a:t> </a:t>
            </a:r>
          </a:p>
          <a:p>
            <a:pPr>
              <a:lnSpc>
                <a:spcPts val="1200"/>
              </a:lnSpc>
              <a:spcAft>
                <a:spcPts val="1000"/>
              </a:spcAft>
              <a:defRPr/>
            </a:pPr>
            <a:r>
              <a:rPr lang="sv-SE" sz="1800">
                <a:effectLst/>
                <a:latin typeface="Times New Roman"/>
                <a:ea typeface="Times New Roman" panose="02020603050405020304" pitchFamily="18" charset="0"/>
                <a:cs typeface="Times New Roman"/>
              </a:rPr>
              <a:t>Och det arbetet behöver vi fortsätta</a:t>
            </a:r>
            <a:endParaRPr lang="sv-S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200"/>
              </a:lnSpc>
              <a:spcBef>
                <a:spcPts val="0"/>
              </a:spcBef>
              <a:spcAft>
                <a:spcPts val="1000"/>
              </a:spcAft>
              <a:buClrTx/>
              <a:buSzTx/>
              <a:buFontTx/>
              <a:buNone/>
              <a:tabLst/>
              <a:defRPr/>
            </a:pPr>
            <a:r>
              <a:rPr lang="sv-SE" sz="1800">
                <a:effectLst/>
                <a:latin typeface="Times New Roman"/>
                <a:ea typeface="Times New Roman" panose="02020603050405020304" pitchFamily="18" charset="0"/>
                <a:cs typeface="Times New Roman"/>
              </a:rPr>
              <a:t>Och – säkerligen avveckla några andra, </a:t>
            </a:r>
          </a:p>
          <a:p>
            <a:pPr marL="0" marR="0" lvl="0" indent="0" algn="l" defTabSz="914400" rtl="0" eaLnBrk="1" fontAlgn="auto" latinLnBrk="0" hangingPunct="1">
              <a:lnSpc>
                <a:spcPts val="1200"/>
              </a:lnSpc>
              <a:spcBef>
                <a:spcPts val="0"/>
              </a:spcBef>
              <a:spcAft>
                <a:spcPts val="1000"/>
              </a:spcAft>
              <a:buClrTx/>
              <a:buSzTx/>
              <a:buFontTx/>
              <a:buNone/>
              <a:tabLst/>
              <a:defRPr/>
            </a:pPr>
            <a:r>
              <a:rPr lang="sv-SE" sz="1800">
                <a:effectLst/>
                <a:latin typeface="Times New Roman"/>
                <a:ea typeface="Times New Roman" panose="02020603050405020304" pitchFamily="18" charset="0"/>
                <a:cs typeface="Times New Roman"/>
              </a:rPr>
              <a:t>Som inte längre är värdeskapande</a:t>
            </a:r>
          </a:p>
          <a:p>
            <a:pPr marL="0" marR="0" lvl="0" indent="0" algn="l" defTabSz="914400" rtl="0" eaLnBrk="1" fontAlgn="auto" latinLnBrk="0" hangingPunct="1">
              <a:lnSpc>
                <a:spcPts val="1200"/>
              </a:lnSpc>
              <a:spcBef>
                <a:spcPts val="0"/>
              </a:spcBef>
              <a:spcAft>
                <a:spcPts val="1000"/>
              </a:spcAft>
              <a:buClrTx/>
              <a:buSzTx/>
              <a:buFontTx/>
              <a:buNone/>
              <a:tabLst/>
              <a:defRPr/>
            </a:pPr>
            <a:endParaRPr lang="sv-SE" sz="1800">
              <a:effectLst/>
              <a:latin typeface="Times New Roman"/>
              <a:ea typeface="Times New Roman" panose="02020603050405020304" pitchFamily="18" charset="0"/>
              <a:cs typeface="Times New Roman"/>
            </a:endParaRPr>
          </a:p>
          <a:p>
            <a:pPr>
              <a:lnSpc>
                <a:spcPts val="1200"/>
              </a:lnSpc>
              <a:spcAft>
                <a:spcPts val="1000"/>
              </a:spcAft>
              <a:defRPr/>
            </a:pPr>
            <a:r>
              <a:rPr lang="sv-SE" sz="1800">
                <a:effectLst/>
                <a:latin typeface="Times New Roman"/>
                <a:ea typeface="Times New Roman" panose="02020603050405020304" pitchFamily="18" charset="0"/>
                <a:cs typeface="Times New Roman"/>
              </a:rPr>
              <a:t>Vi behöver leda och jobba mer som ett gemensamt system,</a:t>
            </a:r>
            <a:r>
              <a:rPr lang="sv-SE" sz="1800">
                <a:latin typeface="Times New Roman"/>
                <a:ea typeface="Times New Roman" panose="02020603050405020304" pitchFamily="18" charset="0"/>
                <a:cs typeface="Times New Roman"/>
              </a:rPr>
              <a:t> </a:t>
            </a:r>
          </a:p>
          <a:p>
            <a:pPr marL="0" marR="0" lvl="0" indent="0" algn="l" defTabSz="914400" rtl="0" eaLnBrk="1" fontAlgn="auto" latinLnBrk="0" hangingPunct="1">
              <a:lnSpc>
                <a:spcPts val="1200"/>
              </a:lnSpc>
              <a:spcBef>
                <a:spcPts val="0"/>
              </a:spcBef>
              <a:spcAft>
                <a:spcPts val="1000"/>
              </a:spcAft>
              <a:buClrTx/>
              <a:buSzTx/>
              <a:buFontTx/>
              <a:buNone/>
              <a:tabLst/>
              <a:defRPr/>
            </a:pPr>
            <a:r>
              <a:rPr lang="sv-SE" sz="1800">
                <a:effectLst/>
                <a:latin typeface="Times New Roman"/>
                <a:ea typeface="Times New Roman" panose="02020603050405020304" pitchFamily="18" charset="0"/>
                <a:cs typeface="Times New Roman"/>
              </a:rPr>
              <a:t>Tillsammans med och </a:t>
            </a:r>
            <a:r>
              <a:rPr lang="en-US" sz="1800" b="0" i="0" err="1">
                <a:solidFill>
                  <a:srgbClr val="444444"/>
                </a:solidFill>
                <a:effectLst/>
                <a:latin typeface="Calibri" panose="020F0502020204030204" pitchFamily="34" charset="0"/>
              </a:rPr>
              <a:t>utifrån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invånarnas</a:t>
            </a:r>
            <a:r>
              <a:rPr lang="en-US" sz="1800" b="0" i="0">
                <a:solidFill>
                  <a:srgbClr val="444444"/>
                </a:solidFill>
                <a:effectLst/>
                <a:latin typeface="Calibri" panose="020F0502020204030204" pitchFamily="34" charset="0"/>
              </a:rPr>
              <a:t>/</a:t>
            </a:r>
            <a:r>
              <a:rPr lang="en-US" sz="1800" b="0" i="0" err="1">
                <a:solidFill>
                  <a:srgbClr val="444444"/>
                </a:solidFill>
                <a:effectLst/>
                <a:latin typeface="Calibri" panose="020F0502020204030204" pitchFamily="34" charset="0"/>
              </a:rPr>
              <a:t>patientens</a:t>
            </a:r>
            <a:r>
              <a:rPr lang="en-US" sz="1800" b="0" i="0">
                <a:solidFill>
                  <a:srgbClr val="444444"/>
                </a:solidFill>
                <a:effectLst/>
                <a:latin typeface="Calibri" panose="020F0502020204030204" pitchFamily="34" charset="0"/>
              </a:rPr>
              <a:t> och </a:t>
            </a:r>
            <a:r>
              <a:rPr lang="en-US" sz="1800" b="0" i="0" err="1">
                <a:solidFill>
                  <a:srgbClr val="444444"/>
                </a:solidFill>
                <a:effectLst/>
                <a:latin typeface="Calibri" panose="020F0502020204030204" pitchFamily="34" charset="0"/>
              </a:rPr>
              <a:t>närståendes</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behov</a:t>
            </a:r>
            <a:r>
              <a:rPr lang="en-US" sz="1800" b="0" i="0">
                <a:solidFill>
                  <a:srgbClr val="444444"/>
                </a:solidFill>
                <a:effectLst/>
                <a:latin typeface="Calibri" panose="020F0502020204030204" pitchFamily="34" charset="0"/>
              </a:rPr>
              <a:t> och </a:t>
            </a:r>
            <a:r>
              <a:rPr lang="en-US" sz="1800" b="0" i="0" err="1">
                <a:solidFill>
                  <a:srgbClr val="444444"/>
                </a:solidFill>
                <a:effectLst/>
                <a:latin typeface="Calibri" panose="020F0502020204030204" pitchFamily="34" charset="0"/>
              </a:rPr>
              <a:t>förutsättningar</a:t>
            </a:r>
            <a:endParaRPr lang="en-US" sz="1800" b="0" i="0">
              <a:solidFill>
                <a:srgbClr val="444444"/>
              </a:solidFill>
              <a:effectLst/>
              <a:latin typeface="Calibri" panose="020F0502020204030204" pitchFamily="34" charset="0"/>
            </a:endParaRPr>
          </a:p>
          <a:p>
            <a:pPr>
              <a:lnSpc>
                <a:spcPts val="1200"/>
              </a:lnSpc>
              <a:spcAft>
                <a:spcPts val="1000"/>
              </a:spcAft>
              <a:defRPr/>
            </a:pPr>
            <a:r>
              <a:rPr lang="sv-SE" sz="1800">
                <a:effectLst/>
                <a:latin typeface="Times New Roman"/>
                <a:ea typeface="Times New Roman" panose="02020603050405020304" pitchFamily="18" charset="0"/>
                <a:cs typeface="Times New Roman"/>
              </a:rPr>
              <a:t>Och inte bara som enskilda enheter, verksamheter eller organisationer.</a:t>
            </a:r>
            <a:r>
              <a:rPr lang="sv-SE" sz="1800">
                <a:latin typeface="Times New Roman"/>
                <a:ea typeface="Times New Roman" panose="02020603050405020304" pitchFamily="18" charset="0"/>
                <a:cs typeface="Times New Roman"/>
              </a:rPr>
              <a:t> </a:t>
            </a:r>
            <a:endParaRPr lang="sv-SE"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200"/>
              </a:lnSpc>
              <a:spcAft>
                <a:spcPts val="1000"/>
              </a:spcAft>
            </a:pPr>
            <a:endParaRPr lang="sv-SE"/>
          </a:p>
          <a:p>
            <a:pPr>
              <a:lnSpc>
                <a:spcPts val="1200"/>
              </a:lnSpc>
              <a:spcAft>
                <a:spcPts val="1000"/>
              </a:spcAft>
              <a:defRPr/>
            </a:pPr>
            <a:r>
              <a:rPr lang="sv-SE" sz="1800">
                <a:effectLst/>
                <a:latin typeface="Times New Roman"/>
                <a:ea typeface="Times New Roman" panose="02020603050405020304" pitchFamily="18" charset="0"/>
                <a:cs typeface="Times New Roman"/>
              </a:rPr>
              <a:t>Framöver förändras även själva befolkningsstrukturen.</a:t>
            </a:r>
          </a:p>
          <a:p>
            <a:pPr>
              <a:lnSpc>
                <a:spcPts val="1200"/>
              </a:lnSpc>
              <a:spcAft>
                <a:spcPts val="1000"/>
              </a:spcAft>
              <a:defRPr/>
            </a:pPr>
            <a:r>
              <a:rPr lang="sv-SE" sz="1800">
                <a:effectLst/>
                <a:latin typeface="Times New Roman"/>
                <a:ea typeface="Times New Roman" panose="02020603050405020304" pitchFamily="18" charset="0"/>
                <a:cs typeface="Times New Roman"/>
              </a:rPr>
              <a:t>Bilden uppe i vänstra hörnet visar hur den äldsta gruppen, 80plus,</a:t>
            </a:r>
          </a:p>
          <a:p>
            <a:pPr>
              <a:lnSpc>
                <a:spcPts val="1200"/>
              </a:lnSpc>
              <a:spcAft>
                <a:spcPts val="1000"/>
              </a:spcAft>
              <a:defRPr/>
            </a:pPr>
            <a:r>
              <a:rPr lang="sv-SE" sz="1800">
                <a:effectLst/>
                <a:latin typeface="Times New Roman"/>
                <a:ea typeface="Times New Roman" panose="02020603050405020304" pitchFamily="18" charset="0"/>
                <a:cs typeface="Times New Roman"/>
              </a:rPr>
              <a:t>Ökar med nästan 50% till 2030.</a:t>
            </a:r>
          </a:p>
          <a:p>
            <a:pPr>
              <a:lnSpc>
                <a:spcPts val="1200"/>
              </a:lnSpc>
              <a:spcAft>
                <a:spcPts val="1000"/>
              </a:spcAft>
              <a:defRPr/>
            </a:pPr>
            <a:endParaRPr lang="sv-SE" sz="18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46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Den här bilden visar också befolkningsförändringen, </a:t>
            </a:r>
          </a:p>
          <a:p>
            <a:r>
              <a:rPr lang="sv-SE"/>
              <a:t>Men istället för i procent, visar den hur förändringen blir </a:t>
            </a:r>
          </a:p>
          <a:p>
            <a:r>
              <a:rPr lang="sv-SE"/>
              <a:t>i antal invånare (i miljoner) år 2020 jämfört med 2030.</a:t>
            </a:r>
          </a:p>
          <a:p>
            <a:endParaRPr lang="sv-SE"/>
          </a:p>
          <a:p>
            <a:r>
              <a:rPr lang="sv-SE"/>
              <a:t>Här blir det tydligt hur förändringen kommer påverka oss.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Gruppen med 80+, vilket är en grupp med större vård och omsorgsbehov</a:t>
            </a:r>
          </a:p>
          <a:p>
            <a:r>
              <a:rPr lang="sv-SE"/>
              <a:t>ökar med ca 300 000 personer, </a:t>
            </a:r>
          </a:p>
          <a:p>
            <a:r>
              <a:rPr lang="sv-SE"/>
              <a:t>medan gruppen i arbetsför ålder bara ökar med ca 200 000 personer.</a:t>
            </a:r>
          </a:p>
          <a:p>
            <a:r>
              <a:rPr lang="sv-SE"/>
              <a:t>Samtidigt lever också a</a:t>
            </a:r>
            <a:r>
              <a:rPr lang="sv-SE" sz="1200">
                <a:effectLst/>
                <a:latin typeface="Times New Roman" panose="02020603050405020304" pitchFamily="18" charset="0"/>
                <a:ea typeface="Times New Roman" panose="02020603050405020304" pitchFamily="18" charset="0"/>
                <a:cs typeface="Times New Roman" panose="02020603050405020304" pitchFamily="18" charset="0"/>
              </a:rPr>
              <a:t>llt fler personer med en eller flera </a:t>
            </a:r>
            <a:r>
              <a:rPr lang="sv-SE"/>
              <a:t>kroniska och långvariga sjukdomstillstånd, </a:t>
            </a:r>
          </a:p>
          <a:p>
            <a:r>
              <a:rPr lang="sv-SE"/>
              <a:t>ofta med hög komplexitet. </a:t>
            </a:r>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sv-SE"/>
          </a:p>
          <a:p>
            <a:r>
              <a:rPr lang="sv-SE"/>
              <a:t>Och det ger ju den effekten att vi blir färre som kommer behöva ta hand om fler. </a:t>
            </a:r>
          </a:p>
          <a:p>
            <a:r>
              <a:rPr lang="sv-SE"/>
              <a:t>Så vi kommer inte räcka till om vi fortsätter arbeta som vi gör idag.</a:t>
            </a:r>
          </a:p>
          <a:p>
            <a:r>
              <a:rPr lang="sv-SE" sz="1200">
                <a:effectLst/>
                <a:latin typeface="Times New Roman" panose="02020603050405020304" pitchFamily="18" charset="0"/>
                <a:ea typeface="Times New Roman" panose="02020603050405020304" pitchFamily="18" charset="0"/>
                <a:cs typeface="Times New Roman" panose="02020603050405020304" pitchFamily="18" charset="0"/>
              </a:rPr>
              <a:t>Det är därför som omställningen beskrivs som nödvändig.</a:t>
            </a:r>
          </a:p>
          <a:p>
            <a:endParaRPr lang="sv-SE" sz="12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200">
                <a:effectLst/>
                <a:latin typeface="Times New Roman" panose="02020603050405020304" pitchFamily="18" charset="0"/>
                <a:ea typeface="Times New Roman" panose="02020603050405020304" pitchFamily="18" charset="0"/>
                <a:cs typeface="Times New Roman" panose="02020603050405020304" pitchFamily="18" charset="0"/>
              </a:rPr>
              <a:t>Men – det finns saker vi kan göra!</a:t>
            </a:r>
          </a:p>
          <a:p>
            <a:r>
              <a:rPr lang="sv-SE" sz="1200">
                <a:effectLst/>
                <a:latin typeface="Times New Roman" panose="02020603050405020304" pitchFamily="18" charset="0"/>
                <a:ea typeface="Times New Roman" panose="02020603050405020304" pitchFamily="18" charset="0"/>
                <a:cs typeface="Times New Roman" panose="02020603050405020304" pitchFamily="18" charset="0"/>
              </a:rPr>
              <a:t>I utredningarna </a:t>
            </a:r>
            <a:r>
              <a:rPr lang="sv-SE"/>
              <a:t>så pekar man ut förändringar som behöver ske</a:t>
            </a:r>
          </a:p>
          <a:p>
            <a:r>
              <a:rPr lang="sv-SE"/>
              <a:t>Som gör att vi kan använda våra resurser på ett smartare sätt,</a:t>
            </a:r>
          </a:p>
          <a:p>
            <a:r>
              <a:rPr lang="sv-SE"/>
              <a:t>Och på så vis få våra resurser att räcka till fler.</a:t>
            </a:r>
          </a:p>
          <a:p>
            <a:endParaRPr lang="sv-SE"/>
          </a:p>
        </p:txBody>
      </p:sp>
      <p:sp>
        <p:nvSpPr>
          <p:cNvPr id="4" name="Platshållare för bildnummer 3"/>
          <p:cNvSpPr>
            <a:spLocks noGrp="1"/>
          </p:cNvSpPr>
          <p:nvPr>
            <p:ph type="sldNum" sz="quarter" idx="5"/>
          </p:nvPr>
        </p:nvSpPr>
        <p:spPr/>
        <p:txBody>
          <a:bodyPr/>
          <a:lstStyle/>
          <a:p>
            <a:fld id="{B63E47CD-0096-45C3-8A90-F5E64352D961}" type="slidenum">
              <a:rPr lang="sv-SE" smtClean="0"/>
              <a:t>4</a:t>
            </a:fld>
            <a:endParaRPr lang="sv-SE"/>
          </a:p>
        </p:txBody>
      </p:sp>
    </p:spTree>
    <p:extLst>
      <p:ext uri="{BB962C8B-B14F-4D97-AF65-F5344CB8AC3E}">
        <p14:creationId xmlns:p14="http://schemas.microsoft.com/office/powerpoint/2010/main" val="319438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t>En</a:t>
            </a:r>
            <a:r>
              <a:rPr lang="sv-SE" sz="1200" kern="1200">
                <a:solidFill>
                  <a:schemeClr val="tx1"/>
                </a:solidFill>
                <a:effectLst/>
                <a:latin typeface="+mn-lt"/>
                <a:ea typeface="+mn-ea"/>
                <a:cs typeface="+mn-cs"/>
              </a:rPr>
              <a:t> utmaning i det här att vi lever längre</a:t>
            </a:r>
            <a:r>
              <a:rPr lang="sv-SE"/>
              <a:t> </a:t>
            </a:r>
            <a:r>
              <a:rPr lang="sv-SE" sz="1200" kern="1200">
                <a:solidFill>
                  <a:schemeClr val="tx1"/>
                </a:solidFill>
                <a:effectLst/>
                <a:latin typeface="+mn-lt"/>
                <a:ea typeface="+mn-ea"/>
                <a:cs typeface="+mn-cs"/>
              </a:rPr>
              <a:t>och med flera sjukdomar.</a:t>
            </a:r>
            <a:r>
              <a:rPr lang="sv-SE"/>
              <a:t> </a:t>
            </a:r>
            <a:endParaRPr lang="sv-SE">
              <a:ea typeface="+mn-ea"/>
              <a:cs typeface="+mn-cs"/>
            </a:endParaRPr>
          </a:p>
          <a:p>
            <a:pPr>
              <a:defRPr/>
            </a:pPr>
            <a:r>
              <a:rPr lang="sv-SE"/>
              <a:t>är </a:t>
            </a:r>
            <a:r>
              <a:rPr lang="sv-SE" sz="1200" kern="1200">
                <a:solidFill>
                  <a:schemeClr val="tx1"/>
                </a:solidFill>
                <a:effectLst/>
                <a:latin typeface="+mn-lt"/>
                <a:ea typeface="+mn-ea"/>
                <a:cs typeface="+mn-cs"/>
              </a:rPr>
              <a:t>att vi behöver bli ännu bättre på </a:t>
            </a:r>
            <a:r>
              <a:rPr lang="sv-SE" sz="1200" b="1" kern="1200">
                <a:solidFill>
                  <a:schemeClr val="tx1"/>
                </a:solidFill>
                <a:effectLst/>
                <a:latin typeface="+mn-lt"/>
                <a:ea typeface="+mn-ea"/>
                <a:cs typeface="+mn-cs"/>
              </a:rPr>
              <a:t>samverkan och samordning</a:t>
            </a:r>
            <a:r>
              <a:rPr lang="sv-SE" b="1"/>
              <a:t> </a:t>
            </a:r>
            <a:endParaRPr lang="sv-SE" sz="1200" b="1" kern="1200">
              <a:solidFill>
                <a:schemeClr val="tx1"/>
              </a:solidFill>
              <a:effectLst/>
              <a:latin typeface="+mn-lt"/>
              <a:ea typeface="+mn-ea"/>
              <a:cs typeface="+mn-cs"/>
            </a:endParaRPr>
          </a:p>
          <a:p>
            <a:pPr>
              <a:defRPr/>
            </a:pPr>
            <a:r>
              <a:rPr lang="sv-SE" sz="1200" kern="1200">
                <a:solidFill>
                  <a:schemeClr val="tx1"/>
                </a:solidFill>
                <a:effectLst/>
                <a:latin typeface="+mn-lt"/>
                <a:ea typeface="+mn-ea"/>
                <a:cs typeface="+mn-cs"/>
              </a:rPr>
              <a:t>Inom </a:t>
            </a:r>
            <a:r>
              <a:rPr lang="sv-SE"/>
              <a:t>den egna</a:t>
            </a:r>
            <a:r>
              <a:rPr lang="sv-SE" sz="1200" kern="1200">
                <a:solidFill>
                  <a:schemeClr val="tx1"/>
                </a:solidFill>
                <a:effectLst/>
                <a:latin typeface="+mn-lt"/>
                <a:ea typeface="+mn-ea"/>
                <a:cs typeface="+mn-cs"/>
              </a:rPr>
              <a:t> organisationen men också med andra aktörer.</a:t>
            </a:r>
            <a:endParaRPr lang="sv-SE" sz="120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Det är en av de fyra förflyttningar som SKR visar i den här bilden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 som tar oss mot en nära vård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17161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171611"/>
                </a:solidFill>
                <a:effectLst/>
                <a:latin typeface="Arial" panose="020B0604020202020204" pitchFamily="34" charset="0"/>
              </a:rPr>
              <a:t>En annan förflyttning är att i större utsträckning </a:t>
            </a:r>
            <a:r>
              <a:rPr lang="sv-SE" b="1" i="0">
                <a:solidFill>
                  <a:srgbClr val="171611"/>
                </a:solidFill>
                <a:effectLst/>
                <a:latin typeface="Arial" panose="020B0604020202020204" pitchFamily="34" charset="0"/>
              </a:rPr>
              <a:t>fokusera på personen och relation</a:t>
            </a:r>
          </a:p>
          <a:p>
            <a:pPr>
              <a:defRPr/>
            </a:pPr>
            <a:r>
              <a:rPr lang="sv-SE" b="0" i="0">
                <a:solidFill>
                  <a:srgbClr val="171611"/>
                </a:solidFill>
                <a:effectLst/>
                <a:latin typeface="Arial"/>
                <a:cs typeface="Arial"/>
              </a:rPr>
              <a:t>Att arbeta personcentrerat och med kontinuitet</a:t>
            </a:r>
            <a:r>
              <a:rPr lang="sv-SE">
                <a:solidFill>
                  <a:srgbClr val="171611"/>
                </a:solidFill>
                <a:latin typeface="Arial"/>
                <a:cs typeface="Arial"/>
              </a:rPr>
              <a:t> </a:t>
            </a:r>
            <a:r>
              <a:rPr lang="sv-SE" b="0" i="0">
                <a:solidFill>
                  <a:srgbClr val="171611"/>
                </a:solidFill>
                <a:effectLst/>
                <a:latin typeface="Arial"/>
                <a:cs typeface="Arial"/>
              </a:rPr>
              <a:t>är särskilt viktigt för de här personerna som behöver mycket vård eller många insatser</a:t>
            </a:r>
            <a:r>
              <a:rPr lang="sv-SE">
                <a:solidFill>
                  <a:srgbClr val="171611"/>
                </a:solidFill>
                <a:latin typeface="Arial"/>
                <a:cs typeface="Arial"/>
              </a:rPr>
              <a:t> </a:t>
            </a:r>
            <a:endParaRPr lang="sv-SE" b="0" i="0">
              <a:solidFill>
                <a:srgbClr val="171611"/>
              </a:solidFill>
              <a:effectLst/>
              <a:latin typeface="Arial" panose="020B0604020202020204" pitchFamily="34" charset="0"/>
              <a:cs typeface="Arial"/>
            </a:endParaRPr>
          </a:p>
          <a:p>
            <a:pPr>
              <a:defRPr/>
            </a:pPr>
            <a:r>
              <a:rPr lang="sv-SE">
                <a:solidFill>
                  <a:srgbClr val="171611"/>
                </a:solidFill>
                <a:latin typeface="Arial"/>
                <a:cs typeface="Arial"/>
              </a:rPr>
              <a:t>Och</a:t>
            </a:r>
            <a:r>
              <a:rPr lang="sv-SE" b="0" i="0">
                <a:solidFill>
                  <a:srgbClr val="171611"/>
                </a:solidFill>
                <a:effectLst/>
                <a:latin typeface="Arial"/>
                <a:cs typeface="Arial"/>
              </a:rPr>
              <a:t> det har stor betydelse för kvalitet på vård och </a:t>
            </a:r>
            <a:r>
              <a:rPr lang="sv-SE">
                <a:solidFill>
                  <a:srgbClr val="171611"/>
                </a:solidFill>
                <a:latin typeface="Arial"/>
                <a:cs typeface="Arial"/>
              </a:rPr>
              <a:t>omsorg men </a:t>
            </a:r>
            <a:r>
              <a:rPr lang="sv-SE" b="0" i="0">
                <a:solidFill>
                  <a:srgbClr val="171611"/>
                </a:solidFill>
                <a:effectLst/>
                <a:latin typeface="Arial"/>
                <a:cs typeface="Arial"/>
              </a:rPr>
              <a:t>också personens trygghet</a:t>
            </a:r>
            <a:r>
              <a:rPr lang="sv-SE">
                <a:solidFill>
                  <a:srgbClr val="171611"/>
                </a:solidFill>
                <a:latin typeface="Arial"/>
                <a:cs typeface="Arial"/>
              </a:rPr>
              <a:t> och</a:t>
            </a:r>
            <a:r>
              <a:rPr lang="sv-SE" b="0" i="0">
                <a:solidFill>
                  <a:srgbClr val="171611"/>
                </a:solidFill>
                <a:effectLst/>
                <a:latin typeface="Arial"/>
                <a:cs typeface="Arial"/>
              </a:rPr>
              <a:t> </a:t>
            </a:r>
            <a:r>
              <a:rPr lang="sv-SE">
                <a:solidFill>
                  <a:srgbClr val="171611"/>
                </a:solidFill>
                <a:latin typeface="Arial"/>
                <a:cs typeface="Arial"/>
              </a:rPr>
              <a:t>för </a:t>
            </a:r>
            <a:r>
              <a:rPr lang="sv-SE" b="0" i="0">
                <a:solidFill>
                  <a:srgbClr val="171611"/>
                </a:solidFill>
                <a:effectLst/>
                <a:latin typeface="Arial"/>
                <a:cs typeface="Arial"/>
              </a:rPr>
              <a:t>medarbetarnas arbetsmiljö.</a:t>
            </a:r>
            <a:endParaRPr lang="sv-SE" sz="1200" b="0" i="0" kern="1200">
              <a:solidFill>
                <a:srgbClr val="171611"/>
              </a:solidFill>
              <a:effectLst/>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En bättre relation/kontinuitet kan tex innebära (SBU 2019)</a:t>
            </a:r>
            <a:endParaRPr lang="sv-SE" sz="1200" kern="120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Färre besök på akuten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Färre inskrivningar i slutenvården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Mindre kostnader för hälso- och sjukvård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Lägre risk för förtidig död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a:solidFill>
                  <a:schemeClr val="tx1"/>
                </a:solidFill>
                <a:effectLst/>
                <a:latin typeface="+mn-lt"/>
                <a:ea typeface="+mn-ea"/>
                <a:cs typeface="+mn-cs"/>
              </a:rPr>
              <a:t>Högre livskvalitet</a:t>
            </a:r>
            <a:endParaRPr lang="sv-SE" sz="1200" kern="1200">
              <a:solidFill>
                <a:schemeClr val="tx1"/>
              </a:solidFill>
              <a:effectLst/>
              <a:latin typeface="+mn-lt"/>
              <a:cs typeface="Calibri"/>
            </a:endParaRPr>
          </a:p>
          <a:p>
            <a:pPr algn="l"/>
            <a:endParaRPr lang="sv-SE" b="0" i="0">
              <a:solidFill>
                <a:srgbClr val="171611"/>
              </a:solidFill>
              <a:effectLst/>
              <a:latin typeface="Arial" panose="020B0604020202020204" pitchFamily="34" charset="0"/>
            </a:endParaRPr>
          </a:p>
          <a:p>
            <a:pPr algn="l"/>
            <a:r>
              <a:rPr lang="sv-SE" b="0" i="0">
                <a:solidFill>
                  <a:srgbClr val="171611"/>
                </a:solidFill>
                <a:effectLst/>
                <a:latin typeface="Arial" panose="020B0604020202020204" pitchFamily="34" charset="0"/>
              </a:rPr>
              <a:t>Den tredje förflyttningen handlar om</a:t>
            </a:r>
          </a:p>
          <a:p>
            <a:pPr algn="l"/>
            <a:r>
              <a:rPr lang="sv-SE" b="0" i="0">
                <a:solidFill>
                  <a:srgbClr val="171611"/>
                </a:solidFill>
                <a:effectLst/>
                <a:latin typeface="Arial" panose="020B0604020202020204" pitchFamily="34" charset="0"/>
              </a:rPr>
              <a:t>Att öka möjligheten för invånaren att känna sig som </a:t>
            </a:r>
            <a:r>
              <a:rPr lang="sv-SE" b="1" i="0">
                <a:solidFill>
                  <a:srgbClr val="171611"/>
                </a:solidFill>
                <a:effectLst/>
                <a:latin typeface="Arial" panose="020B0604020202020204" pitchFamily="34" charset="0"/>
              </a:rPr>
              <a:t>en aktiv medskapare</a:t>
            </a:r>
          </a:p>
          <a:p>
            <a:pPr algn="l"/>
            <a:r>
              <a:rPr lang="sv-SE" b="0" i="0">
                <a:solidFill>
                  <a:srgbClr val="171611"/>
                </a:solidFill>
                <a:effectLst/>
                <a:latin typeface="Arial" panose="020B0604020202020204" pitchFamily="34" charset="0"/>
              </a:rPr>
              <a:t>Och det  betyder inte att man kan välja fritt</a:t>
            </a:r>
          </a:p>
          <a:p>
            <a:pPr algn="l"/>
            <a:r>
              <a:rPr lang="sv-SE" b="0" i="0">
                <a:solidFill>
                  <a:srgbClr val="171611"/>
                </a:solidFill>
                <a:effectLst/>
                <a:latin typeface="Arial" panose="020B0604020202020204" pitchFamily="34" charset="0"/>
              </a:rPr>
              <a:t>Men </a:t>
            </a:r>
            <a:r>
              <a:rPr lang="sv-SE"/>
              <a:t>personens och närståendes erfarenheter, kunskaper och resurser </a:t>
            </a:r>
          </a:p>
          <a:p>
            <a:pPr algn="l"/>
            <a:r>
              <a:rPr lang="sv-SE"/>
              <a:t>kan tas tillvara i hälso- och sjukvården på ett bättre sätt än idag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__</a:t>
            </a:r>
          </a:p>
          <a:p>
            <a:pPr algn="l"/>
            <a:r>
              <a:rPr lang="sv-SE" b="0" i="0">
                <a:solidFill>
                  <a:srgbClr val="171611"/>
                </a:solidFill>
                <a:effectLst/>
                <a:latin typeface="Arial" panose="020B0604020202020204" pitchFamily="34" charset="0"/>
              </a:rPr>
              <a:t>Den fjärde förflyttningen handlar om att arbeta mer </a:t>
            </a:r>
            <a:r>
              <a:rPr lang="sv-SE" b="1" i="0">
                <a:solidFill>
                  <a:srgbClr val="171611"/>
                </a:solidFill>
                <a:effectLst/>
                <a:latin typeface="Arial" panose="020B0604020202020204" pitchFamily="34" charset="0"/>
              </a:rPr>
              <a:t>proaktivt och hälsofrämjande</a:t>
            </a:r>
          </a:p>
          <a:p>
            <a:pPr algn="l"/>
            <a:endParaRPr lang="sv-SE" b="0" i="0">
              <a:solidFill>
                <a:srgbClr val="171611"/>
              </a:solidFill>
              <a:effectLst/>
              <a:latin typeface="Arial" panose="020B0604020202020204" pitchFamily="34" charset="0"/>
            </a:endParaRPr>
          </a:p>
          <a:p>
            <a:pPr algn="l"/>
            <a:r>
              <a:rPr lang="sv-SE" b="0" i="0">
                <a:solidFill>
                  <a:srgbClr val="171611"/>
                </a:solidFill>
                <a:effectLst/>
                <a:latin typeface="Arial" panose="020B0604020202020204" pitchFamily="34" charset="0"/>
              </a:rPr>
              <a:t>Förändringar kommer att ske på olika nivåer i våra organisationer</a:t>
            </a:r>
          </a:p>
          <a:p>
            <a:pPr algn="l"/>
            <a:r>
              <a:rPr lang="sv-SE" b="0" i="0">
                <a:solidFill>
                  <a:srgbClr val="171611"/>
                </a:solidFill>
                <a:effectLst/>
                <a:latin typeface="Arial" panose="020B0604020202020204" pitchFamily="34" charset="0"/>
              </a:rPr>
              <a:t>Nära invånare och patienter, men också på systemnivå</a:t>
            </a:r>
            <a:endParaRPr lang="sv-SE"/>
          </a:p>
          <a:p>
            <a:pPr algn="l"/>
            <a:r>
              <a:rPr lang="sv-SE" b="0" i="0">
                <a:solidFill>
                  <a:srgbClr val="171611"/>
                </a:solidFill>
                <a:effectLst/>
                <a:latin typeface="Arial" panose="020B0604020202020204" pitchFamily="34" charset="0"/>
              </a:rPr>
              <a:t>Vad mäter vi och följer upp?</a:t>
            </a:r>
          </a:p>
          <a:p>
            <a:pPr algn="l"/>
            <a:r>
              <a:rPr lang="sv-SE" b="0" i="0">
                <a:solidFill>
                  <a:srgbClr val="171611"/>
                </a:solidFill>
                <a:effectLst/>
                <a:latin typeface="Arial" panose="020B0604020202020204" pitchFamily="34" charset="0"/>
              </a:rPr>
              <a:t>Hur ser våra ersättningssystem ut?</a:t>
            </a:r>
          </a:p>
          <a:p>
            <a:pPr algn="l"/>
            <a:r>
              <a:rPr lang="sv-SE" b="0" i="0">
                <a:solidFill>
                  <a:srgbClr val="171611"/>
                </a:solidFill>
                <a:effectLst/>
                <a:latin typeface="Arial" panose="020B0604020202020204" pitchFamily="34" charset="0"/>
              </a:rPr>
              <a:t>Vi behöver styra mot andra värden än idag</a:t>
            </a:r>
          </a:p>
          <a:p>
            <a:pPr algn="l"/>
            <a:endParaRPr lang="sv-SE" b="0" i="0">
              <a:solidFill>
                <a:srgbClr val="171611"/>
              </a:solidFill>
              <a:effectLst/>
              <a:latin typeface="Arial" panose="020B0604020202020204" pitchFamily="34" charset="0"/>
            </a:endParaRPr>
          </a:p>
          <a:p>
            <a:r>
              <a:rPr lang="sv-SE" b="0" i="0">
                <a:solidFill>
                  <a:srgbClr val="171611"/>
                </a:solidFill>
                <a:effectLst/>
                <a:latin typeface="Arial"/>
                <a:cs typeface="Arial"/>
              </a:rPr>
              <a:t>I utredningarna </a:t>
            </a:r>
            <a:r>
              <a:rPr lang="sv-SE">
                <a:solidFill>
                  <a:srgbClr val="171611"/>
                </a:solidFill>
                <a:latin typeface="Arial"/>
                <a:cs typeface="Arial"/>
              </a:rPr>
              <a:t>(bild 2) </a:t>
            </a:r>
            <a:r>
              <a:rPr lang="sv-SE" b="0" i="0">
                <a:solidFill>
                  <a:srgbClr val="171611"/>
                </a:solidFill>
                <a:effectLst/>
                <a:latin typeface="Arial"/>
                <a:cs typeface="Arial"/>
              </a:rPr>
              <a:t>talar man om en</a:t>
            </a:r>
            <a:r>
              <a:rPr lang="sv-SE">
                <a:solidFill>
                  <a:srgbClr val="171611"/>
                </a:solidFill>
                <a:latin typeface="Arial"/>
                <a:cs typeface="Arial"/>
              </a:rPr>
              <a:t> </a:t>
            </a:r>
            <a:r>
              <a:rPr lang="sv-SE" b="0" i="0">
                <a:solidFill>
                  <a:srgbClr val="171611"/>
                </a:solidFill>
                <a:effectLst/>
                <a:latin typeface="Arial"/>
                <a:cs typeface="Arial"/>
              </a:rPr>
              <a:t> reform </a:t>
            </a:r>
            <a:r>
              <a:rPr lang="sv-SE">
                <a:solidFill>
                  <a:srgbClr val="171611"/>
                </a:solidFill>
                <a:latin typeface="Arial"/>
                <a:cs typeface="Arial"/>
              </a:rPr>
              <a:t>för hela</a:t>
            </a:r>
            <a:r>
              <a:rPr lang="sv-SE" b="0" i="0">
                <a:solidFill>
                  <a:srgbClr val="171611"/>
                </a:solidFill>
                <a:effectLst/>
                <a:latin typeface="Arial"/>
                <a:cs typeface="Arial"/>
              </a:rPr>
              <a:t> hälso- och sjukvårdssystemet</a:t>
            </a:r>
          </a:p>
          <a:p>
            <a:r>
              <a:rPr lang="sv-SE">
                <a:solidFill>
                  <a:srgbClr val="171611"/>
                </a:solidFill>
                <a:latin typeface="Arial"/>
                <a:cs typeface="Arial"/>
              </a:rPr>
              <a:t>där</a:t>
            </a:r>
            <a:r>
              <a:rPr lang="sv-SE" b="0" i="0">
                <a:solidFill>
                  <a:srgbClr val="171611"/>
                </a:solidFill>
                <a:effectLst/>
                <a:latin typeface="Arial"/>
                <a:cs typeface="Arial"/>
              </a:rPr>
              <a:t> en förstärkt primärvård ses som basen i </a:t>
            </a:r>
            <a:r>
              <a:rPr lang="sv-SE">
                <a:solidFill>
                  <a:srgbClr val="171611"/>
                </a:solidFill>
                <a:latin typeface="Arial"/>
                <a:cs typeface="Arial"/>
              </a:rPr>
              <a:t>den nära</a:t>
            </a:r>
            <a:r>
              <a:rPr lang="sv-SE" b="0" i="0">
                <a:solidFill>
                  <a:srgbClr val="171611"/>
                </a:solidFill>
                <a:effectLst/>
                <a:latin typeface="Arial"/>
                <a:cs typeface="Arial"/>
              </a:rPr>
              <a:t> </a:t>
            </a:r>
            <a:r>
              <a:rPr lang="sv-SE">
                <a:solidFill>
                  <a:srgbClr val="171611"/>
                </a:solidFill>
                <a:latin typeface="Arial"/>
                <a:cs typeface="Arial"/>
              </a:rPr>
              <a:t>vården</a:t>
            </a:r>
            <a:endParaRPr lang="sv-SE" b="0" i="0">
              <a:solidFill>
                <a:srgbClr val="171611"/>
              </a:solidFill>
              <a:effectLst/>
              <a:latin typeface="Arial"/>
              <a:cs typeface="Arial"/>
            </a:endParaRPr>
          </a:p>
          <a:p>
            <a:pPr algn="l"/>
            <a:endParaRPr lang="sv-SE" b="0" i="0">
              <a:solidFill>
                <a:srgbClr val="171611"/>
              </a:solidFill>
              <a:effectLst/>
              <a:latin typeface="Arial" panose="020B0604020202020204" pitchFamily="34" charset="0"/>
              <a:cs typeface="Arial" panose="020B0604020202020204" pitchFamily="34" charset="0"/>
            </a:endParaRPr>
          </a:p>
          <a:p>
            <a:pPr algn="l"/>
            <a:endParaRPr lang="sv-SE" b="0" i="0">
              <a:solidFill>
                <a:srgbClr val="171611"/>
              </a:solidFill>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75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u="none" strike="noStrike">
                <a:solidFill>
                  <a:srgbClr val="000000"/>
                </a:solidFill>
                <a:effectLst/>
                <a:latin typeface="Calibri" panose="020F0502020204030204" pitchFamily="34" charset="0"/>
              </a:rPr>
              <a:t>I den nära vården beskrivs primärvården som navet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sv-SE" sz="1800" b="0" i="0" u="none" strike="noStrike">
                <a:solidFill>
                  <a:srgbClr val="000000"/>
                </a:solidFill>
                <a:effectLst/>
                <a:latin typeface="Calibri" panose="020F0502020204030204" pitchFamily="34" charset="0"/>
              </a:rPr>
              <a:t>Som utförs av både regionen, kommunerna och privata aktörer </a:t>
            </a:r>
            <a:r>
              <a:rPr lang="en-US" sz="1800" b="0" i="0" u="none" strike="noStrike">
                <a:solidFill>
                  <a:srgbClr val="444444"/>
                </a:solidFill>
                <a:effectLst/>
                <a:latin typeface="Calibri" panose="020F0502020204030204" pitchFamily="34" charset="0"/>
              </a:rPr>
              <a:t>​</a:t>
            </a:r>
            <a:r>
              <a:rPr lang="en-US" sz="1800" b="0" i="0">
                <a:solidFill>
                  <a:srgbClr val="444444"/>
                </a:solidFill>
                <a:effectLst/>
                <a:latin typeface="Calibri" panose="020F0502020204030204" pitchFamily="34" charset="0"/>
              </a:rPr>
              <a:t>​</a:t>
            </a:r>
          </a:p>
          <a:p>
            <a:pPr algn="l" rtl="0" fontAlgn="base"/>
            <a:r>
              <a:rPr lang="en-US" sz="1800" b="0" i="0" err="1">
                <a:solidFill>
                  <a:srgbClr val="444444"/>
                </a:solidFill>
                <a:effectLst/>
                <a:latin typeface="Calibri" panose="020F0502020204030204" pitchFamily="34" charset="0"/>
              </a:rPr>
              <a:t>Här</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handlar</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primärvård</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inte</a:t>
            </a:r>
            <a:r>
              <a:rPr lang="en-US" sz="1800" b="0" i="0">
                <a:solidFill>
                  <a:srgbClr val="444444"/>
                </a:solidFill>
                <a:effectLst/>
                <a:latin typeface="Calibri" panose="020F0502020204030204" pitchFamily="34" charset="0"/>
              </a:rPr>
              <a:t> bara om </a:t>
            </a:r>
            <a:r>
              <a:rPr lang="en-US" sz="1800" b="0" i="0" err="1">
                <a:solidFill>
                  <a:srgbClr val="444444"/>
                </a:solidFill>
                <a:effectLst/>
                <a:latin typeface="Calibri" panose="020F0502020204030204" pitchFamily="34" charset="0"/>
              </a:rPr>
              <a:t>vårdcentraler</a:t>
            </a:r>
            <a:r>
              <a:rPr lang="en-US" sz="1800" b="0" i="0">
                <a:solidFill>
                  <a:srgbClr val="444444"/>
                </a:solidFill>
                <a:effectLst/>
                <a:latin typeface="Calibri" panose="020F0502020204030204" pitchFamily="34" charset="0"/>
              </a:rPr>
              <a:t> </a:t>
            </a:r>
          </a:p>
          <a:p>
            <a:pPr algn="l" rtl="0" fontAlgn="base"/>
            <a:r>
              <a:rPr lang="en-US" sz="1800" b="0" i="0" err="1">
                <a:solidFill>
                  <a:srgbClr val="444444"/>
                </a:solidFill>
                <a:effectLst/>
                <a:latin typeface="Calibri" panose="020F0502020204030204" pitchFamily="34" charset="0"/>
              </a:rPr>
              <a:t>utan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även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annan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typ</a:t>
            </a:r>
            <a:r>
              <a:rPr lang="en-US" sz="1800" b="0" i="0">
                <a:solidFill>
                  <a:srgbClr val="444444"/>
                </a:solidFill>
                <a:effectLst/>
                <a:latin typeface="Calibri" panose="020F0502020204030204" pitchFamily="34" charset="0"/>
              </a:rPr>
              <a:t> av </a:t>
            </a:r>
            <a:r>
              <a:rPr lang="en-US" sz="1800" b="0" i="0" err="1">
                <a:solidFill>
                  <a:srgbClr val="444444"/>
                </a:solidFill>
                <a:effectLst/>
                <a:latin typeface="Calibri" panose="020F0502020204030204" pitchFamily="34" charset="0"/>
              </a:rPr>
              <a:t>öppenvård</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mottagningsverksamheter</a:t>
            </a:r>
            <a:r>
              <a:rPr lang="en-US" sz="1800" b="0" i="0">
                <a:solidFill>
                  <a:srgbClr val="444444"/>
                </a:solidFill>
                <a:effectLst/>
                <a:latin typeface="Calibri" panose="020F0502020204030204" pitchFamily="34" charset="0"/>
              </a:rPr>
              <a:t> och </a:t>
            </a:r>
            <a:r>
              <a:rPr lang="en-US" sz="1800" b="0" i="0" err="1">
                <a:solidFill>
                  <a:srgbClr val="444444"/>
                </a:solidFill>
                <a:effectLst/>
                <a:latin typeface="Calibri" panose="020F0502020204030204" pitchFamily="34" charset="0"/>
              </a:rPr>
              <a:t>mobil</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vård</a:t>
            </a:r>
            <a:endParaRPr lang="en-US" sz="1800" b="0" i="0">
              <a:solidFill>
                <a:srgbClr val="444444"/>
              </a:solidFill>
              <a:effectLst/>
              <a:latin typeface="Calibri" panose="020F0502020204030204" pitchFamily="34" charset="0"/>
            </a:endParaRPr>
          </a:p>
          <a:p>
            <a:pPr algn="l" rtl="0" fontAlgn="base"/>
            <a:r>
              <a:rPr lang="sv-SE" sz="1800" b="0" i="0" u="none" strike="noStrike" baseline="0">
                <a:solidFill>
                  <a:srgbClr val="000000"/>
                </a:solidFill>
                <a:latin typeface="Garamond" panose="02020404030301010803" pitchFamily="18" charset="0"/>
              </a:rPr>
              <a:t>Här blir kontinuitet viktigt för att bygga relationer </a:t>
            </a:r>
          </a:p>
          <a:p>
            <a:pPr algn="l" rtl="0" fontAlgn="base"/>
            <a:r>
              <a:rPr lang="sv-SE" sz="1800" b="0" i="0" u="none" strike="noStrike" baseline="0">
                <a:solidFill>
                  <a:srgbClr val="000000"/>
                </a:solidFill>
                <a:latin typeface="Garamond" panose="02020404030301010803" pitchFamily="18" charset="0"/>
              </a:rPr>
              <a:t>och för att bidra till trygghet och tillgänglighet </a:t>
            </a:r>
            <a:endParaRPr lang="en-US" sz="1800" b="0" i="0">
              <a:solidFill>
                <a:srgbClr val="444444"/>
              </a:solidFill>
              <a:effectLst/>
              <a:latin typeface="Calibri" panose="020F0502020204030204" pitchFamily="34" charset="0"/>
            </a:endParaRPr>
          </a:p>
          <a:p>
            <a:pPr algn="l" rtl="0" fontAlgn="base"/>
            <a:endParaRPr lang="en-US" b="0" i="0">
              <a:solidFill>
                <a:srgbClr val="444444"/>
              </a:solidFill>
              <a:effectLst/>
              <a:latin typeface="Calibri" panose="020F0502020204030204" pitchFamily="34" charset="0"/>
            </a:endParaRPr>
          </a:p>
          <a:p>
            <a:pPr algn="l" rtl="0" fontAlgn="base"/>
            <a:r>
              <a:rPr lang="sv-SE" sz="1800" b="0" i="0" u="none" strike="noStrike">
                <a:solidFill>
                  <a:srgbClr val="000000"/>
                </a:solidFill>
                <a:effectLst/>
                <a:latin typeface="Calibri" panose="020F0502020204030204" pitchFamily="34" charset="0"/>
              </a:rPr>
              <a:t>Omställningen kommer handla mycket om </a:t>
            </a:r>
            <a:r>
              <a:rPr lang="en-US" sz="1800" b="0" i="0">
                <a:solidFill>
                  <a:srgbClr val="444444"/>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sv-SE" sz="1800" b="0" i="0" u="none" strike="noStrike">
                <a:solidFill>
                  <a:srgbClr val="000000"/>
                </a:solidFill>
                <a:effectLst/>
                <a:latin typeface="Calibri" panose="020F0502020204030204" pitchFamily="34" charset="0"/>
              </a:rPr>
              <a:t>hur väl vi lyckas i vår samverkan </a:t>
            </a:r>
            <a:r>
              <a:rPr lang="en-US" sz="1800" b="0" i="0">
                <a:solidFill>
                  <a:srgbClr val="444444"/>
                </a:solidFill>
                <a:effectLst/>
                <a:latin typeface="Calibri" panose="020F0502020204030204" pitchFamily="34" charset="0"/>
              </a:rPr>
              <a:t>​</a:t>
            </a:r>
            <a:r>
              <a:rPr lang="en-US" sz="1800" b="0" i="0" err="1">
                <a:solidFill>
                  <a:srgbClr val="444444"/>
                </a:solidFill>
                <a:effectLst/>
                <a:latin typeface="Calibri" panose="020F0502020204030204" pitchFamily="34" charset="0"/>
              </a:rPr>
              <a:t>utifrån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patientens</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behov</a:t>
            </a:r>
            <a:r>
              <a:rPr lang="en-US" sz="1800" b="0" i="0">
                <a:solidFill>
                  <a:srgbClr val="444444"/>
                </a:solidFill>
                <a:effectLst/>
                <a:latin typeface="Calibri" panose="020F0502020204030204" pitchFamily="34" charset="0"/>
              </a:rPr>
              <a:t> och </a:t>
            </a:r>
            <a:r>
              <a:rPr lang="en-US" sz="1800" b="0" i="0" err="1">
                <a:solidFill>
                  <a:srgbClr val="444444"/>
                </a:solidFill>
                <a:effectLst/>
                <a:latin typeface="Calibri" panose="020F0502020204030204" pitchFamily="34" charset="0"/>
              </a:rPr>
              <a:t>förutsättningar</a:t>
            </a:r>
            <a:endParaRPr lang="en-US" sz="1800" b="0" i="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800" b="0" i="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a:solidFill>
                  <a:srgbClr val="444444"/>
                </a:solidFill>
                <a:effectLst/>
                <a:latin typeface="Calibri" panose="020F0502020204030204" pitchFamily="34" charset="0"/>
              </a:rPr>
              <a:t>Vi </a:t>
            </a:r>
            <a:r>
              <a:rPr lang="en-US" sz="1800" b="0" i="0" err="1">
                <a:solidFill>
                  <a:srgbClr val="444444"/>
                </a:solidFill>
                <a:effectLst/>
                <a:latin typeface="Calibri" panose="020F0502020204030204" pitchFamily="34" charset="0"/>
              </a:rPr>
              <a:t>har</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pratat</a:t>
            </a:r>
            <a:r>
              <a:rPr lang="en-US" sz="1800" b="0" i="0">
                <a:solidFill>
                  <a:srgbClr val="444444"/>
                </a:solidFill>
                <a:effectLst/>
                <a:latin typeface="Calibri" panose="020F0502020204030204" pitchFamily="34" charset="0"/>
              </a:rPr>
              <a:t> om det </a:t>
            </a:r>
            <a:r>
              <a:rPr lang="en-US" sz="1800" b="0" i="0" err="1">
                <a:solidFill>
                  <a:srgbClr val="444444"/>
                </a:solidFill>
                <a:effectLst/>
                <a:latin typeface="Calibri" panose="020F0502020204030204" pitchFamily="34" charset="0"/>
              </a:rPr>
              <a:t>här</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länge</a:t>
            </a:r>
            <a:r>
              <a:rPr lang="en-US" sz="1800" b="0" i="0">
                <a:solidFill>
                  <a:srgbClr val="444444"/>
                </a:solidFill>
                <a:effectLst/>
                <a:latin typeface="Calibri" panose="020F0502020204030204" pitchFamily="34" charset="0"/>
              </a:rPr>
              <a:t>; om </a:t>
            </a:r>
            <a:r>
              <a:rPr lang="en-US" sz="1800" b="0" i="0" err="1">
                <a:solidFill>
                  <a:srgbClr val="444444"/>
                </a:solidFill>
                <a:effectLst/>
                <a:latin typeface="Calibri" panose="020F0502020204030204" pitchFamily="34" charset="0"/>
              </a:rPr>
              <a:t>stuprör</a:t>
            </a:r>
            <a:r>
              <a:rPr lang="en-US" sz="1800" b="0" i="0">
                <a:solidFill>
                  <a:srgbClr val="444444"/>
                </a:solidFill>
                <a:effectLst/>
                <a:latin typeface="Calibri" panose="020F0502020204030204" pitchFamily="34" charset="0"/>
              </a:rPr>
              <a:t> och om </a:t>
            </a:r>
            <a:r>
              <a:rPr lang="en-US" sz="1800" b="0" i="0" err="1">
                <a:solidFill>
                  <a:srgbClr val="444444"/>
                </a:solidFill>
                <a:effectLst/>
                <a:latin typeface="Calibri" panose="020F0502020204030204" pitchFamily="34" charset="0"/>
              </a:rPr>
              <a:t>patienter</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som</a:t>
            </a:r>
            <a:r>
              <a:rPr lang="en-US" sz="1800" b="0" i="0">
                <a:solidFill>
                  <a:srgbClr val="444444"/>
                </a:solidFill>
                <a:effectLst/>
                <a:latin typeface="Calibri" panose="020F0502020204030204" pitchFamily="34" charset="0"/>
              </a:rPr>
              <a:t> faller </a:t>
            </a:r>
            <a:r>
              <a:rPr lang="en-US" sz="1800" b="0" i="0" err="1">
                <a:solidFill>
                  <a:srgbClr val="444444"/>
                </a:solidFill>
                <a:effectLst/>
                <a:latin typeface="Calibri" panose="020F0502020204030204" pitchFamily="34" charset="0"/>
              </a:rPr>
              <a:t>mellan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stolarna</a:t>
            </a:r>
            <a:endParaRPr lang="en-US" sz="1800"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Vi </a:t>
            </a:r>
            <a:r>
              <a:rPr lang="en-US" sz="1800" b="0" i="0" err="1">
                <a:solidFill>
                  <a:srgbClr val="444444"/>
                </a:solidFill>
                <a:effectLst/>
                <a:latin typeface="Calibri" panose="020F0502020204030204" pitchFamily="34" charset="0"/>
              </a:rPr>
              <a:t>behöver</a:t>
            </a:r>
            <a:r>
              <a:rPr lang="en-US" sz="1800" b="0" i="0">
                <a:solidFill>
                  <a:srgbClr val="444444"/>
                </a:solidFill>
                <a:effectLst/>
                <a:latin typeface="Calibri" panose="020F0502020204030204" pitchFamily="34" charset="0"/>
              </a:rPr>
              <a:t> vi </a:t>
            </a:r>
            <a:r>
              <a:rPr lang="en-US" sz="1800" b="0" i="0" err="1">
                <a:solidFill>
                  <a:srgbClr val="444444"/>
                </a:solidFill>
                <a:effectLst/>
                <a:latin typeface="Calibri" panose="020F0502020204030204" pitchFamily="34" charset="0"/>
              </a:rPr>
              <a:t>verkligen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hitta</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sätt</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där</a:t>
            </a:r>
            <a:r>
              <a:rPr lang="en-US" sz="1800" b="0" i="0">
                <a:solidFill>
                  <a:srgbClr val="444444"/>
                </a:solidFill>
                <a:effectLst/>
                <a:latin typeface="Calibri" panose="020F0502020204030204" pitchFamily="34" charset="0"/>
              </a:rPr>
              <a:t> vi </a:t>
            </a:r>
            <a:r>
              <a:rPr lang="en-US" sz="1800" b="0" i="0" err="1">
                <a:solidFill>
                  <a:srgbClr val="444444"/>
                </a:solidFill>
                <a:effectLst/>
                <a:latin typeface="Calibri" panose="020F0502020204030204" pitchFamily="34" charset="0"/>
              </a:rPr>
              <a:t>kan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sluta</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eller</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överbrygga</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mellanrummen</a:t>
            </a:r>
            <a:r>
              <a:rPr lang="en-US" sz="1800" b="0" i="0">
                <a:solidFill>
                  <a:srgbClr val="444444"/>
                </a:solidFill>
                <a:effectLst/>
                <a:latin typeface="Calibri" panose="020F0502020204030204" pitchFamily="34" charset="0"/>
              </a:rPr>
              <a:t> </a:t>
            </a:r>
          </a:p>
          <a:p>
            <a:pPr algn="l" rtl="0" fontAlgn="base"/>
            <a:r>
              <a:rPr lang="en-US" sz="1800" b="0" i="0" err="1">
                <a:solidFill>
                  <a:srgbClr val="444444"/>
                </a:solidFill>
                <a:effectLst/>
                <a:latin typeface="Calibri" panose="020F0502020204030204" pitchFamily="34" charset="0"/>
              </a:rPr>
              <a:t>mellan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olika</a:t>
            </a:r>
            <a:r>
              <a:rPr lang="en-US" sz="1800" b="0" i="0">
                <a:solidFill>
                  <a:srgbClr val="444444"/>
                </a:solidFill>
                <a:effectLst/>
                <a:latin typeface="Calibri" panose="020F0502020204030204" pitchFamily="34" charset="0"/>
              </a:rPr>
              <a:t> </a:t>
            </a:r>
            <a:r>
              <a:rPr lang="sv-SE" sz="1800" b="0" i="0" u="none" strike="noStrike">
                <a:solidFill>
                  <a:srgbClr val="000000"/>
                </a:solidFill>
                <a:effectLst/>
                <a:latin typeface="Calibri" panose="020F0502020204030204" pitchFamily="34" charset="0"/>
              </a:rPr>
              <a:t>enheter, verksamheter och organisationer</a:t>
            </a:r>
            <a:r>
              <a:rPr lang="en-US" sz="1800" b="0" i="0" u="none" strike="noStrike">
                <a:solidFill>
                  <a:srgbClr val="444444"/>
                </a:solidFill>
                <a:effectLst/>
                <a:latin typeface="Calibri" panose="020F0502020204030204" pitchFamily="34" charset="0"/>
              </a:rPr>
              <a:t>​</a:t>
            </a:r>
            <a:r>
              <a:rPr lang="en-US" sz="1800" b="0" i="0">
                <a:solidFill>
                  <a:srgbClr val="444444"/>
                </a:solidFill>
                <a:effectLst/>
                <a:latin typeface="Calibri" panose="020F0502020204030204" pitchFamily="34" charset="0"/>
              </a:rPr>
              <a:t>​</a:t>
            </a:r>
          </a:p>
          <a:p>
            <a:pPr algn="l" rtl="0" fontAlgn="base"/>
            <a:endParaRPr lang="en-US" sz="1800"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r>
              <a:rPr lang="en-US" sz="1800" b="0" i="0" u="none" strike="noStrike">
                <a:solidFill>
                  <a:srgbClr val="444444"/>
                </a:solidFill>
                <a:effectLst/>
                <a:latin typeface="Calibri" panose="020F0502020204030204" pitchFamily="34" charset="0"/>
              </a:rPr>
              <a:t>Vi </a:t>
            </a:r>
            <a:r>
              <a:rPr lang="en-US" sz="1800" b="0" i="0" u="none" strike="noStrike" err="1">
                <a:solidFill>
                  <a:srgbClr val="444444"/>
                </a:solidFill>
                <a:effectLst/>
                <a:latin typeface="Calibri" panose="020F0502020204030204" pitchFamily="34" charset="0"/>
              </a:rPr>
              <a:t>har</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nog</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säkert</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alla</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erfarenheter</a:t>
            </a:r>
            <a:r>
              <a:rPr lang="en-US" sz="1800" b="0" i="0" u="none" strike="noStrike">
                <a:solidFill>
                  <a:srgbClr val="444444"/>
                </a:solidFill>
                <a:effectLst/>
                <a:latin typeface="Calibri" panose="020F0502020204030204" pitchFamily="34" charset="0"/>
              </a:rPr>
              <a:t> av bade </a:t>
            </a:r>
            <a:r>
              <a:rPr lang="en-US" sz="1800" b="0" i="0" u="none" strike="noStrike" err="1">
                <a:solidFill>
                  <a:srgbClr val="444444"/>
                </a:solidFill>
                <a:effectLst/>
                <a:latin typeface="Calibri" panose="020F0502020204030204" pitchFamily="34" charset="0"/>
              </a:rPr>
              <a:t>när</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samverkan</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fungerar</a:t>
            </a:r>
            <a:r>
              <a:rPr lang="en-US" sz="1800" b="0" i="0" u="none" strike="noStrike">
                <a:solidFill>
                  <a:srgbClr val="444444"/>
                </a:solidFill>
                <a:effectLst/>
                <a:latin typeface="Calibri" panose="020F0502020204030204" pitchFamily="34" charset="0"/>
              </a:rPr>
              <a:t> bra och… </a:t>
            </a:r>
            <a:r>
              <a:rPr lang="en-US" sz="1800" b="0" i="0" u="none" strike="noStrike" err="1">
                <a:solidFill>
                  <a:srgbClr val="444444"/>
                </a:solidFill>
                <a:effectLst/>
                <a:latin typeface="Calibri" panose="020F0502020204030204" pitchFamily="34" charset="0"/>
              </a:rPr>
              <a:t>när</a:t>
            </a:r>
            <a:r>
              <a:rPr lang="en-US" sz="1800" b="0" i="0" u="none" strike="noStrike">
                <a:solidFill>
                  <a:srgbClr val="444444"/>
                </a:solidFill>
                <a:effectLst/>
                <a:latin typeface="Calibri" panose="020F0502020204030204" pitchFamily="34" charset="0"/>
              </a:rPr>
              <a:t> det </a:t>
            </a:r>
            <a:r>
              <a:rPr lang="en-US" sz="1800" b="0" i="0" u="none" strike="noStrike" err="1">
                <a:solidFill>
                  <a:srgbClr val="444444"/>
                </a:solidFill>
                <a:effectLst/>
                <a:latin typeface="Calibri" panose="020F0502020204030204" pitchFamily="34" charset="0"/>
              </a:rPr>
              <a:t>är</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svårt</a:t>
            </a:r>
            <a:r>
              <a:rPr lang="en-US" sz="1800" b="0" i="0" u="none" strike="noStrike">
                <a:solidFill>
                  <a:srgbClr val="444444"/>
                </a:solidFill>
                <a:effectLst/>
                <a:latin typeface="Calibri" panose="020F0502020204030204" pitchFamily="34" charset="0"/>
              </a:rPr>
              <a:t>…</a:t>
            </a:r>
          </a:p>
          <a:p>
            <a:pPr algn="l" rtl="0" fontAlgn="base"/>
            <a:r>
              <a:rPr lang="en-US" sz="1800" b="0" i="0" u="none" strike="noStrike">
                <a:solidFill>
                  <a:srgbClr val="444444"/>
                </a:solidFill>
                <a:effectLst/>
                <a:latin typeface="Calibri" panose="020F0502020204030204" pitchFamily="34" charset="0"/>
              </a:rPr>
              <a:t>Och det </a:t>
            </a:r>
            <a:r>
              <a:rPr lang="en-US" sz="1800" b="0" i="0" u="none" strike="noStrike" err="1">
                <a:solidFill>
                  <a:srgbClr val="444444"/>
                </a:solidFill>
                <a:effectLst/>
                <a:latin typeface="Calibri" panose="020F0502020204030204" pitchFamily="34" charset="0"/>
              </a:rPr>
              <a:t>kan</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vara</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svårt</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även</a:t>
            </a:r>
            <a:r>
              <a:rPr lang="en-US" sz="1800" b="0" i="0" u="none" strike="noStrike">
                <a:solidFill>
                  <a:srgbClr val="444444"/>
                </a:solidFill>
                <a:effectLst/>
                <a:latin typeface="Calibri" panose="020F0502020204030204" pitchFamily="34" charset="0"/>
              </a:rPr>
              <a:t> om man </a:t>
            </a:r>
            <a:r>
              <a:rPr lang="en-US" sz="1800" b="0" i="0" u="none" strike="noStrike" err="1">
                <a:solidFill>
                  <a:srgbClr val="444444"/>
                </a:solidFill>
                <a:effectLst/>
                <a:latin typeface="Calibri" panose="020F0502020204030204" pitchFamily="34" charset="0"/>
              </a:rPr>
              <a:t>finns</a:t>
            </a:r>
            <a:r>
              <a:rPr lang="en-US" sz="1800" b="0" i="0" u="none" strike="noStrike">
                <a:solidFill>
                  <a:srgbClr val="444444"/>
                </a:solidFill>
                <a:effectLst/>
                <a:latin typeface="Calibri" panose="020F0502020204030204" pitchFamily="34" charset="0"/>
              </a:rPr>
              <a:t> I </a:t>
            </a:r>
            <a:r>
              <a:rPr lang="en-US" sz="1800" b="0" i="0" u="none" strike="noStrike" err="1">
                <a:solidFill>
                  <a:srgbClr val="444444"/>
                </a:solidFill>
                <a:effectLst/>
                <a:latin typeface="Calibri" panose="020F0502020204030204" pitchFamily="34" charset="0"/>
              </a:rPr>
              <a:t>samma</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organisation</a:t>
            </a:r>
            <a:r>
              <a:rPr lang="en-US" sz="1800" b="0" i="0" u="none" strike="noStrike">
                <a:solidFill>
                  <a:srgbClr val="444444"/>
                </a:solidFill>
                <a:effectLst/>
                <a:latin typeface="Calibri" panose="020F0502020204030204" pitchFamily="34" charset="0"/>
              </a:rPr>
              <a:t>, </a:t>
            </a:r>
          </a:p>
          <a:p>
            <a:pPr algn="l" rtl="0" fontAlgn="base"/>
            <a:r>
              <a:rPr lang="en-US" sz="1800" b="0" i="0" u="none" strike="noStrike" err="1">
                <a:solidFill>
                  <a:srgbClr val="444444"/>
                </a:solidFill>
                <a:effectLst/>
                <a:latin typeface="Calibri" panose="020F0502020204030204" pitchFamily="34" charset="0"/>
              </a:rPr>
              <a:t>kanske</a:t>
            </a:r>
            <a:r>
              <a:rPr lang="en-US" sz="1800" b="0" i="0" u="none" strike="noStrike">
                <a:solidFill>
                  <a:srgbClr val="444444"/>
                </a:solidFill>
                <a:effectLst/>
                <a:latin typeface="Calibri" panose="020F0502020204030204" pitchFamily="34" charset="0"/>
              </a:rPr>
              <a:t> till och med </a:t>
            </a:r>
            <a:r>
              <a:rPr lang="en-US" sz="1800" b="0" i="0" u="none" strike="noStrike" err="1">
                <a:solidFill>
                  <a:srgbClr val="444444"/>
                </a:solidFill>
                <a:effectLst/>
                <a:latin typeface="Calibri" panose="020F0502020204030204" pitchFamily="34" charset="0"/>
              </a:rPr>
              <a:t>i</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samma</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verksamhetsområde</a:t>
            </a:r>
            <a:r>
              <a:rPr lang="en-US" sz="1800" b="0" i="0" u="none" strike="noStrike">
                <a:solidFill>
                  <a:srgbClr val="444444"/>
                </a:solidFill>
                <a:effectLst/>
                <a:latin typeface="Calibri" panose="020F0502020204030204" pitchFamily="34" charset="0"/>
              </a:rPr>
              <a:t>.</a:t>
            </a:r>
          </a:p>
          <a:p>
            <a:pPr algn="l" rtl="0" fontAlgn="base"/>
            <a:endParaRPr lang="en-US" sz="1800" b="0" i="0" u="none" strike="noStrike">
              <a:solidFill>
                <a:srgbClr val="444444"/>
              </a:solidFill>
              <a:effectLst/>
              <a:latin typeface="Calibri" panose="020F0502020204030204" pitchFamily="34" charset="0"/>
            </a:endParaRPr>
          </a:p>
          <a:p>
            <a:pPr algn="l" rtl="0" fontAlgn="base"/>
            <a:r>
              <a:rPr lang="en-US" sz="1800" b="0" i="0" u="none" strike="noStrike" err="1">
                <a:solidFill>
                  <a:srgbClr val="444444"/>
                </a:solidFill>
                <a:effectLst/>
                <a:latin typeface="Calibri" panose="020F0502020204030204" pitchFamily="34" charset="0"/>
              </a:rPr>
              <a:t>Som</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invånare</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bryr</a:t>
            </a:r>
            <a:r>
              <a:rPr lang="en-US" sz="1800" b="0" i="0" u="none" strike="noStrike">
                <a:solidFill>
                  <a:srgbClr val="444444"/>
                </a:solidFill>
                <a:effectLst/>
                <a:latin typeface="Calibri" panose="020F0502020204030204" pitchFamily="34" charset="0"/>
              </a:rPr>
              <a:t> man sig </a:t>
            </a:r>
            <a:r>
              <a:rPr lang="en-US" sz="1800" b="0" i="0" u="none" strike="noStrike" err="1">
                <a:solidFill>
                  <a:srgbClr val="444444"/>
                </a:solidFill>
                <a:effectLst/>
                <a:latin typeface="Calibri" panose="020F0502020204030204" pitchFamily="34" charset="0"/>
              </a:rPr>
              <a:t>inte</a:t>
            </a:r>
            <a:r>
              <a:rPr lang="en-US" sz="1800" b="0" i="0" u="none" strike="noStrike">
                <a:solidFill>
                  <a:srgbClr val="444444"/>
                </a:solidFill>
                <a:effectLst/>
                <a:latin typeface="Calibri" panose="020F0502020204030204" pitchFamily="34" charset="0"/>
              </a:rPr>
              <a:t> om </a:t>
            </a:r>
            <a:r>
              <a:rPr lang="en-US" sz="1800" b="0" i="0" u="none" strike="noStrike" err="1">
                <a:solidFill>
                  <a:srgbClr val="444444"/>
                </a:solidFill>
                <a:effectLst/>
                <a:latin typeface="Calibri" panose="020F0502020204030204" pitchFamily="34" charset="0"/>
              </a:rPr>
              <a:t>våra</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gränser</a:t>
            </a:r>
            <a:r>
              <a:rPr lang="en-US" sz="1800" b="0" i="0" u="none" strike="noStrike">
                <a:solidFill>
                  <a:srgbClr val="444444"/>
                </a:solidFill>
                <a:effectLst/>
                <a:latin typeface="Calibri" panose="020F0502020204030204" pitchFamily="34" charset="0"/>
              </a:rPr>
              <a:t>, </a:t>
            </a:r>
            <a:r>
              <a:rPr lang="en-US" sz="1800" b="0" i="0">
                <a:solidFill>
                  <a:srgbClr val="444444"/>
                </a:solidFill>
                <a:effectLst/>
                <a:latin typeface="Calibri" panose="020F0502020204030204" pitchFamily="34" charset="0"/>
              </a:rPr>
              <a:t>​</a:t>
            </a:r>
          </a:p>
          <a:p>
            <a:pPr algn="l" rtl="0" fontAlgn="base"/>
            <a:r>
              <a:rPr lang="en-US" sz="1800" b="0" i="0" err="1">
                <a:solidFill>
                  <a:srgbClr val="444444"/>
                </a:solidFill>
                <a:effectLst/>
                <a:latin typeface="Calibri" panose="020F0502020204030204" pitchFamily="34" charset="0"/>
              </a:rPr>
              <a:t>Utan</a:t>
            </a:r>
            <a:r>
              <a:rPr lang="en-US" sz="1800" b="0" i="0">
                <a:solidFill>
                  <a:srgbClr val="444444"/>
                </a:solidFill>
                <a:effectLst/>
                <a:latin typeface="Calibri" panose="020F0502020204030204" pitchFamily="34" charset="0"/>
              </a:rPr>
              <a:t> man ser </a:t>
            </a:r>
            <a:r>
              <a:rPr lang="en-US" sz="1800" b="0" i="0" err="1">
                <a:solidFill>
                  <a:srgbClr val="444444"/>
                </a:solidFill>
                <a:effectLst/>
                <a:latin typeface="Calibri" panose="020F0502020204030204" pitchFamily="34" charset="0"/>
              </a:rPr>
              <a:t>vården</a:t>
            </a:r>
            <a:r>
              <a:rPr lang="en-US" sz="1800" b="0" i="0">
                <a:solidFill>
                  <a:srgbClr val="444444"/>
                </a:solidFill>
                <a:effectLst/>
                <a:latin typeface="Calibri" panose="020F0502020204030204" pitchFamily="34" charset="0"/>
              </a:rPr>
              <a:t> och </a:t>
            </a:r>
            <a:r>
              <a:rPr lang="en-US" sz="1800" b="0" i="0" err="1">
                <a:solidFill>
                  <a:srgbClr val="444444"/>
                </a:solidFill>
                <a:effectLst/>
                <a:latin typeface="Calibri" panose="020F0502020204030204" pitchFamily="34" charset="0"/>
              </a:rPr>
              <a:t>omsorgen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som</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en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helhet</a:t>
            </a:r>
            <a:r>
              <a:rPr lang="en-US" sz="1800" b="0" i="0">
                <a:solidFill>
                  <a:srgbClr val="444444"/>
                </a:solidFill>
                <a:effectLst/>
                <a:latin typeface="Calibri" panose="020F0502020204030204" pitchFamily="34" charset="0"/>
              </a:rPr>
              <a:t> </a:t>
            </a:r>
          </a:p>
          <a:p>
            <a:pPr algn="l" rtl="0" fontAlgn="base"/>
            <a:r>
              <a:rPr lang="en-US" sz="1800" b="0" i="0" u="none" strike="noStrike">
                <a:solidFill>
                  <a:srgbClr val="444444"/>
                </a:solidFill>
                <a:effectLst/>
                <a:latin typeface="Calibri" panose="020F0502020204030204" pitchFamily="34" charset="0"/>
              </a:rPr>
              <a:t>Och </a:t>
            </a:r>
            <a:r>
              <a:rPr lang="en-US" sz="1800" b="0" i="0" u="none" strike="noStrike" err="1">
                <a:solidFill>
                  <a:srgbClr val="444444"/>
                </a:solidFill>
                <a:effectLst/>
                <a:latin typeface="Calibri" panose="020F0502020204030204" pitchFamily="34" charset="0"/>
              </a:rPr>
              <a:t>räknar</a:t>
            </a:r>
            <a:r>
              <a:rPr lang="en-US" sz="1800" b="0" i="0" u="none" strike="noStrike">
                <a:solidFill>
                  <a:srgbClr val="444444"/>
                </a:solidFill>
                <a:effectLst/>
                <a:latin typeface="Calibri" panose="020F0502020204030204" pitchFamily="34" charset="0"/>
              </a:rPr>
              <a:t> med </a:t>
            </a:r>
            <a:r>
              <a:rPr lang="en-US" sz="1800" b="0" i="0" u="none" strike="noStrike" err="1">
                <a:solidFill>
                  <a:srgbClr val="444444"/>
                </a:solidFill>
                <a:effectLst/>
                <a:latin typeface="Calibri" panose="020F0502020204030204" pitchFamily="34" charset="0"/>
              </a:rPr>
              <a:t>att</a:t>
            </a:r>
            <a:r>
              <a:rPr lang="en-US" sz="1800" b="0" i="0" u="none" strike="noStrike">
                <a:solidFill>
                  <a:srgbClr val="444444"/>
                </a:solidFill>
                <a:effectLst/>
                <a:latin typeface="Calibri" panose="020F0502020204030204" pitchFamily="34" charset="0"/>
              </a:rPr>
              <a:t> vi </a:t>
            </a:r>
            <a:r>
              <a:rPr lang="en-US" sz="1800" b="0" i="0" u="none" strike="noStrike" err="1">
                <a:solidFill>
                  <a:srgbClr val="444444"/>
                </a:solidFill>
                <a:effectLst/>
                <a:latin typeface="Calibri" panose="020F0502020204030204" pitchFamily="34" charset="0"/>
              </a:rPr>
              <a:t>tillsammans</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får</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ihop</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våra</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olika</a:t>
            </a:r>
            <a:r>
              <a:rPr lang="en-US" sz="1800" b="0" i="0" u="none" strike="noStrike">
                <a:solidFill>
                  <a:srgbClr val="444444"/>
                </a:solidFill>
                <a:effectLst/>
                <a:latin typeface="Calibri" panose="020F0502020204030204" pitchFamily="34" charset="0"/>
              </a:rPr>
              <a:t> </a:t>
            </a:r>
            <a:r>
              <a:rPr lang="en-US" sz="1800" b="0" i="0" u="none" strike="noStrike" err="1">
                <a:solidFill>
                  <a:srgbClr val="444444"/>
                </a:solidFill>
                <a:effectLst/>
                <a:latin typeface="Calibri" panose="020F0502020204030204" pitchFamily="34" charset="0"/>
              </a:rPr>
              <a:t>delar</a:t>
            </a:r>
            <a:r>
              <a:rPr lang="en-US" sz="1800" b="0" i="0">
                <a:solidFill>
                  <a:srgbClr val="444444"/>
                </a:solidFill>
                <a:effectLst/>
                <a:latin typeface="Calibri" panose="020F0502020204030204" pitchFamily="34" charset="0"/>
              </a:rPr>
              <a:t>​</a:t>
            </a:r>
          </a:p>
          <a:p>
            <a:pPr algn="l" rtl="0" fontAlgn="base"/>
            <a:r>
              <a:rPr lang="en-US" sz="1800" b="0" i="0" err="1">
                <a:solidFill>
                  <a:srgbClr val="444444"/>
                </a:solidFill>
                <a:effectLst/>
                <a:latin typeface="Calibri" panose="020F0502020204030204" pitchFamily="34" charset="0"/>
              </a:rPr>
              <a:t>Mellan</a:t>
            </a:r>
            <a:r>
              <a:rPr lang="en-US" sz="1800" b="0" i="0">
                <a:solidFill>
                  <a:srgbClr val="444444"/>
                </a:solidFill>
                <a:effectLst/>
                <a:latin typeface="Calibri" panose="020F0502020204030204" pitchFamily="34" charset="0"/>
              </a:rPr>
              <a:t> ex </a:t>
            </a:r>
            <a:r>
              <a:rPr lang="en-US" sz="1800" b="0" i="0" err="1">
                <a:solidFill>
                  <a:srgbClr val="444444"/>
                </a:solidFill>
                <a:effectLst/>
                <a:latin typeface="Calibri" panose="020F0502020204030204" pitchFamily="34" charset="0"/>
              </a:rPr>
              <a:t>primärvård</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speialistvård</a:t>
            </a:r>
            <a:r>
              <a:rPr lang="en-US" sz="1800" b="0" i="0">
                <a:solidFill>
                  <a:srgbClr val="444444"/>
                </a:solidFill>
                <a:effectLst/>
                <a:latin typeface="Calibri" panose="020F0502020204030204" pitchFamily="34" charset="0"/>
              </a:rPr>
              <a:t> och den </a:t>
            </a:r>
            <a:r>
              <a:rPr lang="en-US" sz="1800" b="0" i="0" err="1">
                <a:solidFill>
                  <a:srgbClr val="444444"/>
                </a:solidFill>
                <a:effectLst/>
                <a:latin typeface="Calibri" panose="020F0502020204030204" pitchFamily="34" charset="0"/>
              </a:rPr>
              <a:t>kommunala</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omsorgen</a:t>
            </a:r>
            <a:endParaRPr lang="en-US" sz="1800" b="0" i="0">
              <a:solidFill>
                <a:srgbClr val="444444"/>
              </a:solidFill>
              <a:effectLst/>
              <a:latin typeface="Calibri" panose="020F0502020204030204" pitchFamily="34" charset="0"/>
            </a:endParaRPr>
          </a:p>
          <a:p>
            <a:pPr algn="l" rtl="0" fontAlgn="base"/>
            <a:r>
              <a:rPr lang="en-US" sz="1800" b="0" i="0" err="1">
                <a:solidFill>
                  <a:srgbClr val="444444"/>
                </a:solidFill>
                <a:effectLst/>
                <a:latin typeface="Calibri" panose="020F0502020204030204" pitchFamily="34" charset="0"/>
              </a:rPr>
              <a:t>Så</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inte</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patienten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själv</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behöver</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samordna</a:t>
            </a:r>
            <a:r>
              <a:rPr lang="en-US" sz="1800" b="0" i="0">
                <a:solidFill>
                  <a:srgbClr val="444444"/>
                </a:solidFill>
                <a:effectLst/>
                <a:latin typeface="Calibri" panose="020F0502020204030204" pitchFamily="34" charset="0"/>
              </a:rPr>
              <a:t> sin </a:t>
            </a:r>
            <a:r>
              <a:rPr lang="en-US" sz="1800" b="0" i="0" err="1">
                <a:solidFill>
                  <a:srgbClr val="444444"/>
                </a:solidFill>
                <a:effectLst/>
                <a:latin typeface="Calibri" panose="020F0502020204030204" pitchFamily="34" charset="0"/>
              </a:rPr>
              <a:t>egen</a:t>
            </a:r>
            <a:r>
              <a:rPr lang="en-US" sz="1800" b="0" i="0">
                <a:solidFill>
                  <a:srgbClr val="444444"/>
                </a:solidFill>
                <a:effectLst/>
                <a:latin typeface="Calibri" panose="020F0502020204030204" pitchFamily="34" charset="0"/>
              </a:rPr>
              <a:t> </a:t>
            </a:r>
            <a:r>
              <a:rPr lang="en-US" sz="1800" b="0" i="0" err="1">
                <a:solidFill>
                  <a:srgbClr val="444444"/>
                </a:solidFill>
                <a:effectLst/>
                <a:latin typeface="Calibri" panose="020F0502020204030204" pitchFamily="34" charset="0"/>
              </a:rPr>
              <a:t>vård</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p>
          <a:p>
            <a:r>
              <a:rPr lang="sv-SE"/>
              <a:t>Det här arbetet är ju inte alltid helt lätt.</a:t>
            </a:r>
          </a:p>
          <a:p>
            <a:r>
              <a:rPr lang="sv-SE"/>
              <a:t>Men de som jobbar mycket med samverkan. </a:t>
            </a:r>
          </a:p>
          <a:p>
            <a:r>
              <a:rPr lang="sv-SE"/>
              <a:t>Som lägger fokus på det, och som väljer att prioritera det arbetet</a:t>
            </a:r>
          </a:p>
          <a:p>
            <a:r>
              <a:rPr lang="sv-SE"/>
              <a:t>Beskriver fantastiska effekter, för både invånarna/patienterna och för medarbetarna.</a:t>
            </a:r>
          </a:p>
          <a:p>
            <a:endParaRPr lang="sv-SE"/>
          </a:p>
          <a:p>
            <a:r>
              <a:rPr lang="sv-SE"/>
              <a:t>När vård är en komplex omställning.</a:t>
            </a:r>
          </a:p>
          <a:p>
            <a:r>
              <a:rPr lang="sv-SE"/>
              <a:t>Då är det viktigt att ha en gemensam målbild så att riktningen blir tydlig.</a:t>
            </a:r>
          </a:p>
          <a:p>
            <a:r>
              <a:rPr lang="sv-SE"/>
              <a:t>Det arbetet gjordes i länet under förra året (2021)</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EEE50-C068-4CFE-88D2-7E8E5C4564B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692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t>Under 2021 har regionen och kommunerna tillsammans drivit en målbildsprocess för nära vård. </a:t>
            </a:r>
          </a:p>
          <a:p>
            <a:pPr>
              <a:defRPr/>
            </a:pPr>
            <a:r>
              <a:rPr lang="sv-SE"/>
              <a:t>Förutom att ta fram en målbild har processen också syftat till att öka kännedom om och engagemang för nära vård</a:t>
            </a:r>
            <a:endParaRPr lang="sv-SE">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a:defRPr/>
            </a:pPr>
            <a:r>
              <a:rPr lang="sv-SE"/>
              <a:t>Processen har drivits av en samordningsgrupp med tjänstepersoner från kommun och region. Det har också funnits en politisk referensgrupp (tre politiker från regionens hälso- och sjukvårdsnämnd, två politiker från respektive kommun)</a:t>
            </a:r>
            <a:endParaRPr lang="sv-SE">
              <a:cs typeface="Calibri"/>
            </a:endParaRPr>
          </a:p>
          <a:p>
            <a:pPr>
              <a:defRPr/>
            </a:pPr>
            <a:r>
              <a:rPr lang="sv-SE"/>
              <a:t>Processen har också innefattat många dialoger, samtal och workshops. Totalt har mer än 2000 personer på något sätt deltagit i målbildsprocessen under förra året (2021).</a:t>
            </a:r>
            <a:endParaRPr lang="sv-SE">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a:defRPr/>
            </a:pPr>
            <a:r>
              <a:rPr lang="sv-SE"/>
              <a:t>Delaktighet har varit viktigt i processen då målbilden ska vara en gemensam färdriktning, </a:t>
            </a:r>
            <a:endParaRPr lang="sv-SE">
              <a:cs typeface="Calibri"/>
            </a:endParaRPr>
          </a:p>
          <a:p>
            <a:pPr>
              <a:defRPr/>
            </a:pPr>
            <a:r>
              <a:rPr lang="sv-SE"/>
              <a:t>Gemensamma målbilder har man sett är en framgångsfaktor i storskaliga förändringar likt omställningen till nära vård</a:t>
            </a:r>
            <a:endParaRPr lang="sv-SE">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Hur vi sen tar oss mot målet kan kanske se lite olika ut.</a:t>
            </a:r>
            <a:endParaRPr lang="sv-SE">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1DEBA-7FA8-4AEC-9714-16DD9630B08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45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a:t>Så här ser den gemensamma målbilden ut.</a:t>
            </a:r>
          </a:p>
          <a:p>
            <a:r>
              <a:rPr lang="sv-SE"/>
              <a:t>Ordföranderådet (tidigare Värmlandsrådets au) har ställt sig bakom målbilden och rekommenderat samtliga ingående parter (Region Värmland och länets 16 kommuner) att besluta om att arbeta i enlighet med målbilden. </a:t>
            </a:r>
            <a:endParaRPr lang="sv-SE">
              <a:cs typeface="Calibri"/>
            </a:endParaRPr>
          </a:p>
          <a:p>
            <a:endParaRPr lang="sv-SE">
              <a:cs typeface="Calibri"/>
            </a:endParaRPr>
          </a:p>
          <a:p>
            <a:r>
              <a:rPr lang="sv-SE"/>
              <a:t>Bilden illustrerar vår gemensamma resa eller expedition, som tar oss till ”framtidens Värmland”</a:t>
            </a:r>
            <a:endParaRPr lang="sv-SE">
              <a:cs typeface="Calibri"/>
            </a:endParaRPr>
          </a:p>
          <a:p>
            <a:r>
              <a:rPr lang="sv-SE"/>
              <a:t>Där vi tillsammans utvecklar en god och nära vård, hälsa och omsorg </a:t>
            </a:r>
          </a:p>
          <a:p>
            <a:endParaRPr lang="sv-SE"/>
          </a:p>
          <a:p>
            <a:r>
              <a:rPr lang="sv-SE"/>
              <a:t>Visionen (ni ser den uppe till höger) är en God och jämlik hälsa. Det är samma mål som också återfinns i Värmlandsstrategin, Folkhälsoplanen och Nya perspektiv. Det är viktigt att se att de alla leder i samma riktning.</a:t>
            </a:r>
            <a:endParaRPr lang="sv-SE">
              <a:cs typeface="Calibri"/>
            </a:endParaRPr>
          </a:p>
          <a:p>
            <a:r>
              <a:rPr lang="sv-SE"/>
              <a:t>Värden för invånaren är det centrala (citaten kring kartan) är det vi främst eftersträvar.</a:t>
            </a:r>
            <a:endParaRPr lang="sv-SE">
              <a:cs typeface="Calibri" panose="020F0502020204030204"/>
            </a:endParaRPr>
          </a:p>
          <a:p>
            <a:r>
              <a:rPr lang="sv-SE"/>
              <a:t>Vi tar oss dit genom att göra de förändringar eller förflyttningar som vi visade tidigare (visas genom stigen från-till)</a:t>
            </a:r>
            <a:endParaRPr lang="sv-SE">
              <a:cs typeface="Calibri" panose="020F0502020204030204"/>
            </a:endParaRPr>
          </a:p>
          <a:p>
            <a:r>
              <a:rPr lang="sv-SE"/>
              <a:t>För att tillsammans ta oss mot målet följer vi den gemensamma färdriktningen.</a:t>
            </a:r>
            <a:endParaRPr lang="sv-SE">
              <a:cs typeface="Calibri" panose="020F0502020204030204"/>
            </a:endParaRPr>
          </a:p>
          <a:p>
            <a:endParaRPr lang="sv-SE">
              <a:cs typeface="Calibri" panose="020F0502020204030204"/>
            </a:endParaRPr>
          </a:p>
          <a:p>
            <a:r>
              <a:rPr lang="sv-SE">
                <a:cs typeface="Calibri" panose="020F0502020204030204"/>
              </a:rPr>
              <a:t>På resan kommer vi att starta från olika utgångspunkter, vi kommer att stöta på stora och små utmaningar. Börja med något enkelt och våga testa! </a:t>
            </a:r>
          </a:p>
          <a:p>
            <a:r>
              <a:rPr lang="sv-SE">
                <a:cs typeface="Calibri" panose="020F0502020204030204"/>
              </a:rPr>
              <a:t>Tillsammans når vi målet!</a:t>
            </a:r>
          </a:p>
        </p:txBody>
      </p:sp>
      <p:sp>
        <p:nvSpPr>
          <p:cNvPr id="4" name="Platshållare för bildnummer 3"/>
          <p:cNvSpPr>
            <a:spLocks noGrp="1"/>
          </p:cNvSpPr>
          <p:nvPr>
            <p:ph type="sldNum" sz="quarter" idx="5"/>
          </p:nvPr>
        </p:nvSpPr>
        <p:spPr/>
        <p:txBody>
          <a:bodyPr/>
          <a:lstStyle/>
          <a:p>
            <a:pPr marL="0" marR="0" lvl="0" indent="0" algn="r" defTabSz="318394" rtl="0" eaLnBrk="1" fontAlgn="auto" latinLnBrk="0" hangingPunct="1">
              <a:lnSpc>
                <a:spcPct val="100000"/>
              </a:lnSpc>
              <a:spcBef>
                <a:spcPts val="0"/>
              </a:spcBef>
              <a:spcAft>
                <a:spcPts val="0"/>
              </a:spcAft>
              <a:buClrTx/>
              <a:buSzTx/>
              <a:buFontTx/>
              <a:buNone/>
              <a:tabLst/>
              <a:defRPr/>
            </a:pPr>
            <a:fld id="{CBF1D986-7A63-4B5F-8278-48CF5706FFF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18394"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228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På hemsidan för nära vård på region Värmland finns mer information om Nära vård, goda exempel och arbetsmaterial. Sidan fylls på kontinuerligt. Där finns också målbilden att se och läsa mer om.</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1DEBA-7FA8-4AEC-9714-16DD9630B08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77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ffisch">
    <p:bg>
      <p:bgPr>
        <a:solidFill>
          <a:schemeClr val="accent5"/>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F0B5FB07-BA97-4774-A5FA-4C4A5DCDC004}"/>
              </a:ext>
            </a:extLst>
          </p:cNvPr>
          <p:cNvSpPr>
            <a:spLocks noGrp="1"/>
          </p:cNvSpPr>
          <p:nvPr>
            <p:ph type="pic" sz="quarter" idx="14"/>
          </p:nvPr>
        </p:nvSpPr>
        <p:spPr>
          <a:xfrm>
            <a:off x="0" y="0"/>
            <a:ext cx="12192000" cy="6858000"/>
          </a:xfrm>
        </p:spPr>
        <p:txBody>
          <a:bodyPr rtlCol="0"/>
          <a:lstStyle/>
          <a:p>
            <a:pPr rtl="0"/>
            <a:r>
              <a:rPr lang="sv-SE" noProof="0"/>
              <a:t>Klicka på ikonen för att lägga till en bild</a:t>
            </a:r>
          </a:p>
        </p:txBody>
      </p:sp>
      <p:sp>
        <p:nvSpPr>
          <p:cNvPr id="8" name="Platshållare för text 3">
            <a:extLst>
              <a:ext uri="{FF2B5EF4-FFF2-40B4-BE49-F238E27FC236}">
                <a16:creationId xmlns:a16="http://schemas.microsoft.com/office/drawing/2014/main" id="{5BE3FB8B-742E-4783-9841-F7CE67DE4AB8}"/>
              </a:ext>
            </a:extLst>
          </p:cNvPr>
          <p:cNvSpPr>
            <a:spLocks noGrp="1"/>
          </p:cNvSpPr>
          <p:nvPr>
            <p:ph type="body" sz="quarter" idx="12" hasCustomPrompt="1"/>
          </p:nvPr>
        </p:nvSpPr>
        <p:spPr>
          <a:xfrm>
            <a:off x="1435618" y="5743946"/>
            <a:ext cx="9323294" cy="747106"/>
          </a:xfrm>
        </p:spPr>
        <p:txBody>
          <a:bodyPr rtlCol="0"/>
          <a:lstStyle>
            <a:lvl1pPr marL="0" indent="0" algn="ctr">
              <a:buNone/>
              <a:defRPr sz="4392" b="0">
                <a:solidFill>
                  <a:schemeClr val="bg1"/>
                </a:solidFill>
              </a:defRPr>
            </a:lvl1pPr>
            <a:lvl2pPr marL="788889" indent="0">
              <a:buNone/>
              <a:defRPr sz="3137" b="1">
                <a:solidFill>
                  <a:schemeClr val="bg1">
                    <a:lumMod val="50000"/>
                  </a:schemeClr>
                </a:solidFill>
              </a:defRPr>
            </a:lvl2pPr>
            <a:lvl3pPr marL="1577778" indent="0">
              <a:buNone/>
              <a:defRPr sz="3137" b="1">
                <a:solidFill>
                  <a:schemeClr val="bg1">
                    <a:lumMod val="50000"/>
                  </a:schemeClr>
                </a:solidFill>
              </a:defRPr>
            </a:lvl3pPr>
            <a:lvl4pPr marL="2366667" indent="0">
              <a:buNone/>
              <a:defRPr sz="3137" b="1">
                <a:solidFill>
                  <a:schemeClr val="bg1">
                    <a:lumMod val="50000"/>
                  </a:schemeClr>
                </a:solidFill>
              </a:defRPr>
            </a:lvl4pPr>
            <a:lvl5pPr marL="3155556" indent="0">
              <a:buNone/>
              <a:defRPr sz="3137" b="1">
                <a:solidFill>
                  <a:schemeClr val="bg1">
                    <a:lumMod val="50000"/>
                  </a:schemeClr>
                </a:solidFill>
              </a:defRPr>
            </a:lvl5pPr>
          </a:lstStyle>
          <a:p>
            <a:pPr lvl="0" rtl="0"/>
            <a:r>
              <a:rPr lang="sv-SE" noProof="0"/>
              <a:t>Klicka för att redigera text</a:t>
            </a:r>
          </a:p>
        </p:txBody>
      </p:sp>
      <p:sp>
        <p:nvSpPr>
          <p:cNvPr id="10" name="Rubrik 7">
            <a:extLst>
              <a:ext uri="{FF2B5EF4-FFF2-40B4-BE49-F238E27FC236}">
                <a16:creationId xmlns:a16="http://schemas.microsoft.com/office/drawing/2014/main" id="{393A34A7-DA02-449B-9D49-C9A628DFF53D}"/>
              </a:ext>
            </a:extLst>
          </p:cNvPr>
          <p:cNvSpPr>
            <a:spLocks noGrp="1"/>
          </p:cNvSpPr>
          <p:nvPr>
            <p:ph type="title" hasCustomPrompt="1"/>
          </p:nvPr>
        </p:nvSpPr>
        <p:spPr>
          <a:xfrm>
            <a:off x="1376979" y="4472272"/>
            <a:ext cx="9466729" cy="1137285"/>
          </a:xfrm>
        </p:spPr>
        <p:txBody>
          <a:bodyPr rtlCol="0" anchor="ctr"/>
          <a:lstStyle>
            <a:lvl1pPr algn="ctr">
              <a:lnSpc>
                <a:spcPct val="80000"/>
              </a:lnSpc>
              <a:defRPr sz="8471" spc="-235">
                <a:solidFill>
                  <a:schemeClr val="accent1"/>
                </a:solidFill>
              </a:defRPr>
            </a:lvl1pPr>
          </a:lstStyle>
          <a:p>
            <a:pPr rtl="0"/>
            <a:r>
              <a:rPr lang="sv-SE" noProof="0"/>
              <a:t>Klicka här för att lägga till en rubrik</a:t>
            </a:r>
          </a:p>
        </p:txBody>
      </p:sp>
    </p:spTree>
    <p:extLst>
      <p:ext uri="{BB962C8B-B14F-4D97-AF65-F5344CB8AC3E}">
        <p14:creationId xmlns:p14="http://schemas.microsoft.com/office/powerpoint/2010/main" val="1920993649"/>
      </p:ext>
    </p:extLst>
  </p:cSld>
  <p:clrMapOvr>
    <a:masterClrMapping/>
  </p:clrMapOvr>
  <p:extLst>
    <p:ext uri="{DCECCB84-F9BA-43D5-87BE-67443E8EF086}">
      <p15:sldGuideLst xmlns:p15="http://schemas.microsoft.com/office/powerpoint/2012/main">
        <p15:guide id="3" orient="horz" pos="3168">
          <p15:clr>
            <a:srgbClr val="FBAE40"/>
          </p15:clr>
        </p15:guide>
        <p15:guide id="4" pos="56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165D2-2E57-433C-BB1D-4A00D4DE20F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5AAAF-DDB8-4F16-BC4E-2A89E5275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517B24C-1E89-418A-9D5E-51B9EAD0245E}"/>
              </a:ext>
            </a:extLst>
          </p:cNvPr>
          <p:cNvSpPr>
            <a:spLocks noGrp="1"/>
          </p:cNvSpPr>
          <p:nvPr>
            <p:ph type="dt" sz="half" idx="10"/>
          </p:nvPr>
        </p:nvSpPr>
        <p:spPr/>
        <p:txBody>
          <a:bodyPr/>
          <a:lstStyle/>
          <a:p>
            <a:fld id="{6138A784-F7FB-4768-9C38-B5A967808D7E}" type="datetimeFigureOut">
              <a:rPr lang="sv-SE" smtClean="0"/>
              <a:t>2022-01-26</a:t>
            </a:fld>
            <a:endParaRPr lang="sv-SE"/>
          </a:p>
        </p:txBody>
      </p:sp>
      <p:sp>
        <p:nvSpPr>
          <p:cNvPr id="5" name="Platshållare för sidfot 4">
            <a:extLst>
              <a:ext uri="{FF2B5EF4-FFF2-40B4-BE49-F238E27FC236}">
                <a16:creationId xmlns:a16="http://schemas.microsoft.com/office/drawing/2014/main" id="{FA49A207-1E59-4D4D-94BD-3FAF6E8077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EAD9A7-4D6D-46AE-B5DF-44B10B538598}"/>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38544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3400-ABBA-444F-BE4B-9DB642B2F34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BC54C2-B35C-4C87-9AF2-24C8F1B6F67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DB63CB1-EAE3-4339-AD8B-8BD5C6746C4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7A64D72-9DE9-4B94-AFB8-CDEA755151A9}"/>
              </a:ext>
            </a:extLst>
          </p:cNvPr>
          <p:cNvSpPr>
            <a:spLocks noGrp="1"/>
          </p:cNvSpPr>
          <p:nvPr>
            <p:ph type="dt" sz="half" idx="10"/>
          </p:nvPr>
        </p:nvSpPr>
        <p:spPr/>
        <p:txBody>
          <a:bodyPr/>
          <a:lstStyle/>
          <a:p>
            <a:fld id="{6138A784-F7FB-4768-9C38-B5A967808D7E}" type="datetimeFigureOut">
              <a:rPr lang="sv-SE" smtClean="0"/>
              <a:t>2022-01-26</a:t>
            </a:fld>
            <a:endParaRPr lang="sv-SE"/>
          </a:p>
        </p:txBody>
      </p:sp>
      <p:sp>
        <p:nvSpPr>
          <p:cNvPr id="6" name="Platshållare för sidfot 5">
            <a:extLst>
              <a:ext uri="{FF2B5EF4-FFF2-40B4-BE49-F238E27FC236}">
                <a16:creationId xmlns:a16="http://schemas.microsoft.com/office/drawing/2014/main" id="{FA0A451B-9FB3-4047-B436-F5860CA0CC7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A1338A1-7866-4B8D-BC34-4961F2279629}"/>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123337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4CC629-DFD9-4282-821A-9B272E6FFEC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AB0E902-7D2C-4D41-89FF-CEE485A93D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7431B3F-10F5-47A0-AE1F-F1B00EFAD17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F2EEC95-BB3F-4D85-8603-49B83EF3E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CA2F395-A033-44EF-AD69-51D8D91F7F7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2F7139C-A100-484A-9E9F-A56C7AD3CBEE}"/>
              </a:ext>
            </a:extLst>
          </p:cNvPr>
          <p:cNvSpPr>
            <a:spLocks noGrp="1"/>
          </p:cNvSpPr>
          <p:nvPr>
            <p:ph type="dt" sz="half" idx="10"/>
          </p:nvPr>
        </p:nvSpPr>
        <p:spPr/>
        <p:txBody>
          <a:bodyPr/>
          <a:lstStyle/>
          <a:p>
            <a:fld id="{6138A784-F7FB-4768-9C38-B5A967808D7E}" type="datetimeFigureOut">
              <a:rPr lang="sv-SE" smtClean="0"/>
              <a:t>2022-01-26</a:t>
            </a:fld>
            <a:endParaRPr lang="sv-SE"/>
          </a:p>
        </p:txBody>
      </p:sp>
      <p:sp>
        <p:nvSpPr>
          <p:cNvPr id="8" name="Platshållare för sidfot 7">
            <a:extLst>
              <a:ext uri="{FF2B5EF4-FFF2-40B4-BE49-F238E27FC236}">
                <a16:creationId xmlns:a16="http://schemas.microsoft.com/office/drawing/2014/main" id="{D809B522-C8AD-44EF-B144-9175F5F5FA7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D96B735-6526-4847-87F0-73011F562A43}"/>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80718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3E5AA7-E993-453E-87C9-3819B6B77FB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14B564-2B1A-4897-8A33-B6CAC246AEBA}"/>
              </a:ext>
            </a:extLst>
          </p:cNvPr>
          <p:cNvSpPr>
            <a:spLocks noGrp="1"/>
          </p:cNvSpPr>
          <p:nvPr>
            <p:ph type="dt" sz="half" idx="10"/>
          </p:nvPr>
        </p:nvSpPr>
        <p:spPr/>
        <p:txBody>
          <a:bodyPr/>
          <a:lstStyle/>
          <a:p>
            <a:fld id="{6138A784-F7FB-4768-9C38-B5A967808D7E}" type="datetimeFigureOut">
              <a:rPr lang="sv-SE" smtClean="0"/>
              <a:t>2022-01-26</a:t>
            </a:fld>
            <a:endParaRPr lang="sv-SE"/>
          </a:p>
        </p:txBody>
      </p:sp>
      <p:sp>
        <p:nvSpPr>
          <p:cNvPr id="4" name="Platshållare för sidfot 3">
            <a:extLst>
              <a:ext uri="{FF2B5EF4-FFF2-40B4-BE49-F238E27FC236}">
                <a16:creationId xmlns:a16="http://schemas.microsoft.com/office/drawing/2014/main" id="{A58E7480-CC1F-41C1-AE77-4A1EC6D2201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F5C3F08-26ED-4227-947A-7E41826F26B9}"/>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4234334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A97482D-796E-48AC-BD8C-6598B891683A}"/>
              </a:ext>
            </a:extLst>
          </p:cNvPr>
          <p:cNvSpPr>
            <a:spLocks noGrp="1"/>
          </p:cNvSpPr>
          <p:nvPr>
            <p:ph type="dt" sz="half" idx="10"/>
          </p:nvPr>
        </p:nvSpPr>
        <p:spPr/>
        <p:txBody>
          <a:bodyPr/>
          <a:lstStyle/>
          <a:p>
            <a:fld id="{6138A784-F7FB-4768-9C38-B5A967808D7E}" type="datetimeFigureOut">
              <a:rPr lang="sv-SE" smtClean="0"/>
              <a:t>2022-01-26</a:t>
            </a:fld>
            <a:endParaRPr lang="sv-SE"/>
          </a:p>
        </p:txBody>
      </p:sp>
      <p:sp>
        <p:nvSpPr>
          <p:cNvPr id="3" name="Platshållare för sidfot 2">
            <a:extLst>
              <a:ext uri="{FF2B5EF4-FFF2-40B4-BE49-F238E27FC236}">
                <a16:creationId xmlns:a16="http://schemas.microsoft.com/office/drawing/2014/main" id="{5CF6E6FF-7CAF-4C61-85FF-263DD2B3D09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D0748F5-558C-4335-AAAA-861339862CE8}"/>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480833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5B92B7-3371-47A3-B559-B0373279FD6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C4270D6-2B3F-4BCE-9FCC-BFD682F22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8EDBB8B-DF53-423B-B2CC-1359E18AC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C950908-B03E-43D9-BB81-AE759C4E4FBF}"/>
              </a:ext>
            </a:extLst>
          </p:cNvPr>
          <p:cNvSpPr>
            <a:spLocks noGrp="1"/>
          </p:cNvSpPr>
          <p:nvPr>
            <p:ph type="dt" sz="half" idx="10"/>
          </p:nvPr>
        </p:nvSpPr>
        <p:spPr/>
        <p:txBody>
          <a:bodyPr/>
          <a:lstStyle/>
          <a:p>
            <a:fld id="{6138A784-F7FB-4768-9C38-B5A967808D7E}" type="datetimeFigureOut">
              <a:rPr lang="sv-SE" smtClean="0"/>
              <a:t>2022-01-26</a:t>
            </a:fld>
            <a:endParaRPr lang="sv-SE"/>
          </a:p>
        </p:txBody>
      </p:sp>
      <p:sp>
        <p:nvSpPr>
          <p:cNvPr id="6" name="Platshållare för sidfot 5">
            <a:extLst>
              <a:ext uri="{FF2B5EF4-FFF2-40B4-BE49-F238E27FC236}">
                <a16:creationId xmlns:a16="http://schemas.microsoft.com/office/drawing/2014/main" id="{9C4AFEB1-983A-4AF8-91FD-C7B766A92BA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14B8EC5-5528-4F32-A9DC-543A52F30558}"/>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300251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DDF470-4CD3-4B6A-85F9-2D01BA4DBC2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60D9842-88E4-49F9-9AFD-45B8F95269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9626957-E9C0-40F3-82C5-48303FC85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DD50DEF-95E8-46D8-BC82-2C03699F9F16}"/>
              </a:ext>
            </a:extLst>
          </p:cNvPr>
          <p:cNvSpPr>
            <a:spLocks noGrp="1"/>
          </p:cNvSpPr>
          <p:nvPr>
            <p:ph type="dt" sz="half" idx="10"/>
          </p:nvPr>
        </p:nvSpPr>
        <p:spPr/>
        <p:txBody>
          <a:bodyPr/>
          <a:lstStyle/>
          <a:p>
            <a:fld id="{6138A784-F7FB-4768-9C38-B5A967808D7E}" type="datetimeFigureOut">
              <a:rPr lang="sv-SE" smtClean="0"/>
              <a:t>2022-01-26</a:t>
            </a:fld>
            <a:endParaRPr lang="sv-SE"/>
          </a:p>
        </p:txBody>
      </p:sp>
      <p:sp>
        <p:nvSpPr>
          <p:cNvPr id="6" name="Platshållare för sidfot 5">
            <a:extLst>
              <a:ext uri="{FF2B5EF4-FFF2-40B4-BE49-F238E27FC236}">
                <a16:creationId xmlns:a16="http://schemas.microsoft.com/office/drawing/2014/main" id="{D869E6BA-EF1D-46B7-8CE2-EBE8E0751E0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9B8FE7B-A776-4685-8FA3-C4F439B483AB}"/>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3505809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511110-7F58-4389-B4C0-C7B51B66A87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8AAE981-F0C3-4E5C-9BAB-0DD2ABF618B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41417E1-C40C-4615-9917-E40B40B5D749}"/>
              </a:ext>
            </a:extLst>
          </p:cNvPr>
          <p:cNvSpPr>
            <a:spLocks noGrp="1"/>
          </p:cNvSpPr>
          <p:nvPr>
            <p:ph type="dt" sz="half" idx="10"/>
          </p:nvPr>
        </p:nvSpPr>
        <p:spPr/>
        <p:txBody>
          <a:bodyPr/>
          <a:lstStyle/>
          <a:p>
            <a:fld id="{6138A784-F7FB-4768-9C38-B5A967808D7E}" type="datetimeFigureOut">
              <a:rPr lang="sv-SE" smtClean="0"/>
              <a:t>2022-01-26</a:t>
            </a:fld>
            <a:endParaRPr lang="sv-SE"/>
          </a:p>
        </p:txBody>
      </p:sp>
      <p:sp>
        <p:nvSpPr>
          <p:cNvPr id="5" name="Platshållare för sidfot 4">
            <a:extLst>
              <a:ext uri="{FF2B5EF4-FFF2-40B4-BE49-F238E27FC236}">
                <a16:creationId xmlns:a16="http://schemas.microsoft.com/office/drawing/2014/main" id="{61232475-CA05-4B4E-9CB7-6923ED3784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EB341FE-48ED-4C81-80F1-63FE1493E871}"/>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905020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C821FBD-8E07-4CAC-89FD-33168DFFDC8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D54F825-0E3D-431A-B4CA-78AD9648078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0909BF-64A7-40AD-AD4F-C62B109D3360}"/>
              </a:ext>
            </a:extLst>
          </p:cNvPr>
          <p:cNvSpPr>
            <a:spLocks noGrp="1"/>
          </p:cNvSpPr>
          <p:nvPr>
            <p:ph type="dt" sz="half" idx="10"/>
          </p:nvPr>
        </p:nvSpPr>
        <p:spPr/>
        <p:txBody>
          <a:bodyPr/>
          <a:lstStyle/>
          <a:p>
            <a:fld id="{6138A784-F7FB-4768-9C38-B5A967808D7E}" type="datetimeFigureOut">
              <a:rPr lang="sv-SE" smtClean="0"/>
              <a:t>2022-01-26</a:t>
            </a:fld>
            <a:endParaRPr lang="sv-SE"/>
          </a:p>
        </p:txBody>
      </p:sp>
      <p:sp>
        <p:nvSpPr>
          <p:cNvPr id="5" name="Platshållare för sidfot 4">
            <a:extLst>
              <a:ext uri="{FF2B5EF4-FFF2-40B4-BE49-F238E27FC236}">
                <a16:creationId xmlns:a16="http://schemas.microsoft.com/office/drawing/2014/main" id="{D3E6FEC8-C96A-49CB-86A2-C73E6A35F3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6B81C90-9E65-42C8-8CA3-4DB6F9AA7C50}"/>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430776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cstate="print">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29722709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ternativ för bandero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240F97-B5E2-43E6-94E3-11210208A1F1}"/>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4" name="Frihandsfigur: Figur 3">
            <a:extLst>
              <a:ext uri="{FF2B5EF4-FFF2-40B4-BE49-F238E27FC236}">
                <a16:creationId xmlns:a16="http://schemas.microsoft.com/office/drawing/2014/main" id="{852FF770-E9E7-4961-A6E6-3A1FA60F5A64}"/>
              </a:ext>
              <a:ext uri="{C183D7F6-B498-43B3-948B-1728B52AA6E4}">
                <adec:decorative xmlns:adec="http://schemas.microsoft.com/office/drawing/2017/decorative" val="1"/>
              </a:ext>
            </a:extLst>
          </p:cNvPr>
          <p:cNvSpPr/>
          <p:nvPr/>
        </p:nvSpPr>
        <p:spPr>
          <a:xfrm rot="10800000" flipH="1">
            <a:off x="1176169" y="486294"/>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6" name="Frihandsfigur: Figur 5">
            <a:extLst>
              <a:ext uri="{FF2B5EF4-FFF2-40B4-BE49-F238E27FC236}">
                <a16:creationId xmlns:a16="http://schemas.microsoft.com/office/drawing/2014/main" id="{AEFA4310-3158-40D4-B511-91943451D87F}"/>
              </a:ext>
              <a:ext uri="{C183D7F6-B498-43B3-948B-1728B52AA6E4}">
                <adec:decorative xmlns:adec="http://schemas.microsoft.com/office/drawing/2017/decorative" val="1"/>
              </a:ext>
            </a:extLst>
          </p:cNvPr>
          <p:cNvSpPr/>
          <p:nvPr/>
        </p:nvSpPr>
        <p:spPr>
          <a:xfrm rot="10800000" flipH="1">
            <a:off x="1176169" y="3616036"/>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9" name="Ellips 8">
            <a:extLst>
              <a:ext uri="{FF2B5EF4-FFF2-40B4-BE49-F238E27FC236}">
                <a16:creationId xmlns:a16="http://schemas.microsoft.com/office/drawing/2014/main" id="{1671AA43-AD38-409B-BE34-F73524E4DBE8}"/>
              </a:ext>
            </a:extLst>
          </p:cNvPr>
          <p:cNvSpPr/>
          <p:nvPr/>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3" name="Ellips 12">
            <a:extLst>
              <a:ext uri="{FF2B5EF4-FFF2-40B4-BE49-F238E27FC236}">
                <a16:creationId xmlns:a16="http://schemas.microsoft.com/office/drawing/2014/main" id="{8FF7EF30-B4B3-4D05-BAF4-B95CF056AC50}"/>
              </a:ext>
            </a:extLst>
          </p:cNvPr>
          <p:cNvSpPr/>
          <p:nvPr/>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3" name="Frihandsfigur: Figur 2">
            <a:extLst>
              <a:ext uri="{FF2B5EF4-FFF2-40B4-BE49-F238E27FC236}">
                <a16:creationId xmlns:a16="http://schemas.microsoft.com/office/drawing/2014/main" id="{CE5848F2-5B3B-47CA-9AC3-01E1BE7BBF22}"/>
              </a:ext>
              <a:ext uri="{C183D7F6-B498-43B3-948B-1728B52AA6E4}">
                <adec:decorative xmlns:adec="http://schemas.microsoft.com/office/drawing/2017/decorative" val="1"/>
              </a:ext>
            </a:extLst>
          </p:cNvPr>
          <p:cNvSpPr/>
          <p:nvPr userDrawn="1"/>
        </p:nvSpPr>
        <p:spPr>
          <a:xfrm rot="10800000" flipH="1">
            <a:off x="1176168" y="3621232"/>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5" name="Frihandsfigur: Figur 4">
            <a:extLst>
              <a:ext uri="{FF2B5EF4-FFF2-40B4-BE49-F238E27FC236}">
                <a16:creationId xmlns:a16="http://schemas.microsoft.com/office/drawing/2014/main" id="{01CDC6A2-043D-4509-A6A5-ACCE9EBE6F79}"/>
              </a:ext>
              <a:ext uri="{C183D7F6-B498-43B3-948B-1728B52AA6E4}">
                <adec:decorative xmlns:adec="http://schemas.microsoft.com/office/drawing/2017/decorative" val="1"/>
              </a:ext>
            </a:extLst>
          </p:cNvPr>
          <p:cNvSpPr/>
          <p:nvPr userDrawn="1"/>
        </p:nvSpPr>
        <p:spPr>
          <a:xfrm rot="10800000" flipH="1">
            <a:off x="1176168" y="486888"/>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12" name="Ellips 11">
            <a:extLst>
              <a:ext uri="{FF2B5EF4-FFF2-40B4-BE49-F238E27FC236}">
                <a16:creationId xmlns:a16="http://schemas.microsoft.com/office/drawing/2014/main" id="{DEAFD88B-0770-4DD8-819D-76D8C8D8517E}"/>
              </a:ext>
            </a:extLst>
          </p:cNvPr>
          <p:cNvSpPr/>
          <p:nvPr userDrawn="1"/>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6" name="Ellips 15">
            <a:extLst>
              <a:ext uri="{FF2B5EF4-FFF2-40B4-BE49-F238E27FC236}">
                <a16:creationId xmlns:a16="http://schemas.microsoft.com/office/drawing/2014/main" id="{07A4A910-5590-4DA1-90AF-E9170EB3EA66}"/>
              </a:ext>
            </a:extLst>
          </p:cNvPr>
          <p:cNvSpPr/>
          <p:nvPr userDrawn="1"/>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4" name="Platshållare för bild 4">
            <a:extLst>
              <a:ext uri="{FF2B5EF4-FFF2-40B4-BE49-F238E27FC236}">
                <a16:creationId xmlns:a16="http://schemas.microsoft.com/office/drawing/2014/main" id="{CDEFDD7E-B3B7-4B79-834C-BBAE2B1A1C3F}"/>
              </a:ext>
            </a:extLst>
          </p:cNvPr>
          <p:cNvSpPr>
            <a:spLocks noGrp="1"/>
          </p:cNvSpPr>
          <p:nvPr>
            <p:ph type="pic" sz="quarter" idx="10" hasCustomPrompt="1"/>
          </p:nvPr>
        </p:nvSpPr>
        <p:spPr>
          <a:xfrm rot="5400000">
            <a:off x="5999435" y="-465187"/>
            <a:ext cx="2182091" cy="5020235"/>
          </a:xfrm>
        </p:spPr>
        <p:txBody>
          <a:bodyPr rtlCol="0"/>
          <a:lstStyle>
            <a:lvl1pPr marL="0" indent="0">
              <a:buNone/>
              <a:defRPr sz="3137"/>
            </a:lvl1pPr>
          </a:lstStyle>
          <a:p>
            <a:pPr rtl="0"/>
            <a:r>
              <a:rPr lang="sv-SE" noProof="0"/>
              <a:t>Klicka på ikonen för att lägga till bild</a:t>
            </a:r>
          </a:p>
        </p:txBody>
      </p:sp>
      <p:sp>
        <p:nvSpPr>
          <p:cNvPr id="15" name="Platshållare för bild 4">
            <a:extLst>
              <a:ext uri="{FF2B5EF4-FFF2-40B4-BE49-F238E27FC236}">
                <a16:creationId xmlns:a16="http://schemas.microsoft.com/office/drawing/2014/main" id="{35E943F6-5103-4C42-9E72-645FA422204F}"/>
              </a:ext>
            </a:extLst>
          </p:cNvPr>
          <p:cNvSpPr>
            <a:spLocks noGrp="1"/>
          </p:cNvSpPr>
          <p:nvPr>
            <p:ph type="pic" sz="quarter" idx="11" hasCustomPrompt="1"/>
          </p:nvPr>
        </p:nvSpPr>
        <p:spPr>
          <a:xfrm rot="5400000">
            <a:off x="5999435" y="2664555"/>
            <a:ext cx="2182091" cy="5020235"/>
          </a:xfrm>
        </p:spPr>
        <p:txBody>
          <a:bodyPr rtlCol="0"/>
          <a:lstStyle>
            <a:lvl1pPr marL="0" indent="0">
              <a:buNone/>
              <a:defRPr sz="3137"/>
            </a:lvl1pPr>
          </a:lstStyle>
          <a:p>
            <a:pPr rtl="0"/>
            <a:r>
              <a:rPr lang="sv-SE" noProof="0"/>
              <a:t>Klicka på ikonen för att lägga till bild</a:t>
            </a:r>
          </a:p>
        </p:txBody>
      </p:sp>
      <p:pic>
        <p:nvPicPr>
          <p:cNvPr id="17" name="Grafik 16">
            <a:extLst>
              <a:ext uri="{FF2B5EF4-FFF2-40B4-BE49-F238E27FC236}">
                <a16:creationId xmlns:a16="http://schemas.microsoft.com/office/drawing/2014/main" id="{0538F40C-C1CB-480F-8C59-E5465BF3C3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80654" y="2934410"/>
            <a:ext cx="552469" cy="247882"/>
          </a:xfrm>
          <a:prstGeom prst="rect">
            <a:avLst/>
          </a:prstGeom>
        </p:spPr>
      </p:pic>
      <p:pic>
        <p:nvPicPr>
          <p:cNvPr id="18" name="Grafik 17">
            <a:extLst>
              <a:ext uri="{FF2B5EF4-FFF2-40B4-BE49-F238E27FC236}">
                <a16:creationId xmlns:a16="http://schemas.microsoft.com/office/drawing/2014/main" id="{0843037F-F2C1-4124-8B4B-66F59F48ED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2652053" y="3171100"/>
            <a:ext cx="116898" cy="388471"/>
          </a:xfrm>
          <a:prstGeom prst="rect">
            <a:avLst/>
          </a:prstGeom>
        </p:spPr>
      </p:pic>
      <p:pic>
        <p:nvPicPr>
          <p:cNvPr id="19" name="Grafik 18">
            <a:extLst>
              <a:ext uri="{FF2B5EF4-FFF2-40B4-BE49-F238E27FC236}">
                <a16:creationId xmlns:a16="http://schemas.microsoft.com/office/drawing/2014/main" id="{87F0AD39-8FEB-4C96-9D3A-93D14D32440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11637" y="3375961"/>
            <a:ext cx="164353" cy="71438"/>
          </a:xfrm>
          <a:prstGeom prst="rect">
            <a:avLst/>
          </a:prstGeom>
        </p:spPr>
      </p:pic>
      <p:pic>
        <p:nvPicPr>
          <p:cNvPr id="20" name="Grafik 19">
            <a:extLst>
              <a:ext uri="{FF2B5EF4-FFF2-40B4-BE49-F238E27FC236}">
                <a16:creationId xmlns:a16="http://schemas.microsoft.com/office/drawing/2014/main" id="{EF431508-8D09-42B2-AA5D-93EF6152E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20899" y="578436"/>
            <a:ext cx="164353" cy="71438"/>
          </a:xfrm>
          <a:prstGeom prst="rect">
            <a:avLst/>
          </a:prstGeom>
        </p:spPr>
      </p:pic>
      <p:pic>
        <p:nvPicPr>
          <p:cNvPr id="21" name="Grafik 20">
            <a:extLst>
              <a:ext uri="{FF2B5EF4-FFF2-40B4-BE49-F238E27FC236}">
                <a16:creationId xmlns:a16="http://schemas.microsoft.com/office/drawing/2014/main" id="{4CD99711-5F9F-4E02-81B8-9EB86978F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59170" y="614476"/>
            <a:ext cx="380872" cy="170890"/>
          </a:xfrm>
          <a:prstGeom prst="rect">
            <a:avLst/>
          </a:prstGeom>
        </p:spPr>
      </p:pic>
      <p:pic>
        <p:nvPicPr>
          <p:cNvPr id="22" name="Grafik 21">
            <a:extLst>
              <a:ext uri="{FF2B5EF4-FFF2-40B4-BE49-F238E27FC236}">
                <a16:creationId xmlns:a16="http://schemas.microsoft.com/office/drawing/2014/main" id="{F735A4C4-3135-4636-8357-B477787A0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322203" y="766521"/>
            <a:ext cx="116898" cy="388471"/>
          </a:xfrm>
          <a:prstGeom prst="rect">
            <a:avLst/>
          </a:prstGeom>
        </p:spPr>
      </p:pic>
      <p:pic>
        <p:nvPicPr>
          <p:cNvPr id="23" name="Grafik 22">
            <a:extLst>
              <a:ext uri="{FF2B5EF4-FFF2-40B4-BE49-F238E27FC236}">
                <a16:creationId xmlns:a16="http://schemas.microsoft.com/office/drawing/2014/main" id="{076C6955-E76A-4C51-B947-02D7261E5D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9455" y="6379791"/>
            <a:ext cx="552469" cy="247882"/>
          </a:xfrm>
          <a:prstGeom prst="rect">
            <a:avLst/>
          </a:prstGeom>
        </p:spPr>
      </p:pic>
      <p:pic>
        <p:nvPicPr>
          <p:cNvPr id="24" name="Grafik 23">
            <a:extLst>
              <a:ext uri="{FF2B5EF4-FFF2-40B4-BE49-F238E27FC236}">
                <a16:creationId xmlns:a16="http://schemas.microsoft.com/office/drawing/2014/main" id="{B0CAEBBC-1579-47F6-88F3-D15070CC5E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202979" y="6063897"/>
            <a:ext cx="116898" cy="388471"/>
          </a:xfrm>
          <a:prstGeom prst="rect">
            <a:avLst/>
          </a:prstGeom>
        </p:spPr>
      </p:pic>
      <p:pic>
        <p:nvPicPr>
          <p:cNvPr id="25" name="Grafik 24">
            <a:extLst>
              <a:ext uri="{FF2B5EF4-FFF2-40B4-BE49-F238E27FC236}">
                <a16:creationId xmlns:a16="http://schemas.microsoft.com/office/drawing/2014/main" id="{16B7149D-CB64-4706-B3D3-0BCD3EA5EA2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89217" y="6524058"/>
            <a:ext cx="164353" cy="71438"/>
          </a:xfrm>
          <a:prstGeom prst="rect">
            <a:avLst/>
          </a:prstGeom>
        </p:spPr>
      </p:pic>
      <p:pic>
        <p:nvPicPr>
          <p:cNvPr id="26" name="Grafik 25">
            <a:extLst>
              <a:ext uri="{FF2B5EF4-FFF2-40B4-BE49-F238E27FC236}">
                <a16:creationId xmlns:a16="http://schemas.microsoft.com/office/drawing/2014/main" id="{2C21EB31-7965-46D3-938B-DAD4C45EFE5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999328" y="4038444"/>
            <a:ext cx="164353" cy="71438"/>
          </a:xfrm>
          <a:prstGeom prst="rect">
            <a:avLst/>
          </a:prstGeom>
        </p:spPr>
      </p:pic>
      <p:pic>
        <p:nvPicPr>
          <p:cNvPr id="27" name="Grafik 26">
            <a:extLst>
              <a:ext uri="{FF2B5EF4-FFF2-40B4-BE49-F238E27FC236}">
                <a16:creationId xmlns:a16="http://schemas.microsoft.com/office/drawing/2014/main" id="{D194001D-459D-4002-B133-DBEA377BC5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36750" y="3762573"/>
            <a:ext cx="380872" cy="170890"/>
          </a:xfrm>
          <a:prstGeom prst="rect">
            <a:avLst/>
          </a:prstGeom>
        </p:spPr>
      </p:pic>
      <p:pic>
        <p:nvPicPr>
          <p:cNvPr id="28" name="Grafik 27">
            <a:extLst>
              <a:ext uri="{FF2B5EF4-FFF2-40B4-BE49-F238E27FC236}">
                <a16:creationId xmlns:a16="http://schemas.microsoft.com/office/drawing/2014/main" id="{5D097A4E-8CB2-4014-B114-347C0E63B1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535363" y="3706294"/>
            <a:ext cx="116898" cy="388471"/>
          </a:xfrm>
          <a:prstGeom prst="rect">
            <a:avLst/>
          </a:prstGeom>
        </p:spPr>
      </p:pic>
    </p:spTree>
    <p:extLst>
      <p:ext uri="{BB962C8B-B14F-4D97-AF65-F5344CB8AC3E}">
        <p14:creationId xmlns:p14="http://schemas.microsoft.com/office/powerpoint/2010/main" val="2227159366"/>
      </p:ext>
    </p:extLst>
  </p:cSld>
  <p:clrMapOvr>
    <a:masterClrMapping/>
  </p:clrMapOvr>
  <p:extLst>
    <p:ext uri="{DCECCB84-F9BA-43D5-87BE-67443E8EF086}">
      <p15:sldGuideLst xmlns:p15="http://schemas.microsoft.com/office/powerpoint/2012/main">
        <p15:guide id="1" orient="horz" pos="63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39991803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234829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2022-01-26</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0142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2022-01-26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67328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2022-01-26</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86325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2022-01-26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8861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2022-01-26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71995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2022-01-26</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25937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7131533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2022-01-26</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2613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iv för banderoll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240F97-B5E2-43E6-94E3-11210208A1F1}"/>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4" name="Frihandsfigur: Figur 3">
            <a:extLst>
              <a:ext uri="{FF2B5EF4-FFF2-40B4-BE49-F238E27FC236}">
                <a16:creationId xmlns:a16="http://schemas.microsoft.com/office/drawing/2014/main" id="{852FF770-E9E7-4961-A6E6-3A1FA60F5A64}"/>
              </a:ext>
              <a:ext uri="{C183D7F6-B498-43B3-948B-1728B52AA6E4}">
                <adec:decorative xmlns:adec="http://schemas.microsoft.com/office/drawing/2017/decorative" val="1"/>
              </a:ext>
            </a:extLst>
          </p:cNvPr>
          <p:cNvSpPr/>
          <p:nvPr/>
        </p:nvSpPr>
        <p:spPr>
          <a:xfrm rot="10800000" flipH="1">
            <a:off x="1176169" y="486294"/>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6" name="Frihandsfigur: Figur 5">
            <a:extLst>
              <a:ext uri="{FF2B5EF4-FFF2-40B4-BE49-F238E27FC236}">
                <a16:creationId xmlns:a16="http://schemas.microsoft.com/office/drawing/2014/main" id="{AEFA4310-3158-40D4-B511-91943451D87F}"/>
              </a:ext>
              <a:ext uri="{C183D7F6-B498-43B3-948B-1728B52AA6E4}">
                <adec:decorative xmlns:adec="http://schemas.microsoft.com/office/drawing/2017/decorative" val="1"/>
              </a:ext>
            </a:extLst>
          </p:cNvPr>
          <p:cNvSpPr/>
          <p:nvPr/>
        </p:nvSpPr>
        <p:spPr>
          <a:xfrm rot="10800000" flipH="1">
            <a:off x="1176169" y="3616036"/>
            <a:ext cx="10040471" cy="3117273"/>
          </a:xfrm>
          <a:custGeom>
            <a:avLst/>
            <a:gdLst>
              <a:gd name="connsiteX0" fmla="*/ 1898699 w 4680000"/>
              <a:gd name="connsiteY0" fmla="*/ 3600002 h 3600002"/>
              <a:gd name="connsiteX1" fmla="*/ 4679998 w 4680000"/>
              <a:gd name="connsiteY1" fmla="*/ 3600002 h 3600002"/>
              <a:gd name="connsiteX2" fmla="*/ 4679998 w 4680000"/>
              <a:gd name="connsiteY2" fmla="*/ 1800002 h 3600002"/>
              <a:gd name="connsiteX3" fmla="*/ 4680000 w 4680000"/>
              <a:gd name="connsiteY3" fmla="*/ 1800000 h 3600002"/>
              <a:gd name="connsiteX4" fmla="*/ 4679998 w 4680000"/>
              <a:gd name="connsiteY4" fmla="*/ 1799998 h 3600002"/>
              <a:gd name="connsiteX5" fmla="*/ 4679998 w 4680000"/>
              <a:gd name="connsiteY5" fmla="*/ 2 h 3600002"/>
              <a:gd name="connsiteX6" fmla="*/ 2880002 w 4680000"/>
              <a:gd name="connsiteY6" fmla="*/ 2 h 3600002"/>
              <a:gd name="connsiteX7" fmla="*/ 2880000 w 4680000"/>
              <a:gd name="connsiteY7" fmla="*/ 0 h 3600002"/>
              <a:gd name="connsiteX8" fmla="*/ 0 w 4680000"/>
              <a:gd name="connsiteY8" fmla="*/ 0 h 3600002"/>
              <a:gd name="connsiteX9" fmla="*/ 1800000 w 4680000"/>
              <a:gd name="connsiteY9" fmla="*/ 1800000 h 3600002"/>
              <a:gd name="connsiteX10" fmla="*/ 0 w 4680000"/>
              <a:gd name="connsiteY10" fmla="*/ 3600000 h 3600002"/>
              <a:gd name="connsiteX11" fmla="*/ 1898699 w 4680000"/>
              <a:gd name="connsiteY11" fmla="*/ 3600000 h 360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80000" h="3600002">
                <a:moveTo>
                  <a:pt x="1898699" y="3600002"/>
                </a:moveTo>
                <a:lnTo>
                  <a:pt x="4679998" y="3600002"/>
                </a:lnTo>
                <a:lnTo>
                  <a:pt x="4679998" y="1800002"/>
                </a:lnTo>
                <a:lnTo>
                  <a:pt x="4680000" y="1800000"/>
                </a:lnTo>
                <a:lnTo>
                  <a:pt x="4679998" y="1799998"/>
                </a:lnTo>
                <a:lnTo>
                  <a:pt x="4679998" y="2"/>
                </a:lnTo>
                <a:lnTo>
                  <a:pt x="2880002" y="2"/>
                </a:lnTo>
                <a:lnTo>
                  <a:pt x="2880000" y="0"/>
                </a:lnTo>
                <a:lnTo>
                  <a:pt x="0" y="0"/>
                </a:lnTo>
                <a:lnTo>
                  <a:pt x="1800000" y="1800000"/>
                </a:lnTo>
                <a:lnTo>
                  <a:pt x="0" y="3600000"/>
                </a:lnTo>
                <a:lnTo>
                  <a:pt x="1898699" y="360000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8" name="Ellips 7">
            <a:extLst>
              <a:ext uri="{FF2B5EF4-FFF2-40B4-BE49-F238E27FC236}">
                <a16:creationId xmlns:a16="http://schemas.microsoft.com/office/drawing/2014/main" id="{96331755-C933-4C05-B844-C7B353680A11}"/>
              </a:ext>
            </a:extLst>
          </p:cNvPr>
          <p:cNvSpPr/>
          <p:nvPr/>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0" name="Ellips 9">
            <a:extLst>
              <a:ext uri="{FF2B5EF4-FFF2-40B4-BE49-F238E27FC236}">
                <a16:creationId xmlns:a16="http://schemas.microsoft.com/office/drawing/2014/main" id="{FDD1684C-EC8F-4329-A2BD-999D30AD79F0}"/>
              </a:ext>
            </a:extLst>
          </p:cNvPr>
          <p:cNvSpPr/>
          <p:nvPr/>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8" name="Frihandsfigur: Figur 17">
            <a:extLst>
              <a:ext uri="{FF2B5EF4-FFF2-40B4-BE49-F238E27FC236}">
                <a16:creationId xmlns:a16="http://schemas.microsoft.com/office/drawing/2014/main" id="{C188FF4C-412C-465B-AF9E-4DA9E625D419}"/>
              </a:ext>
              <a:ext uri="{C183D7F6-B498-43B3-948B-1728B52AA6E4}">
                <adec:decorative xmlns:adec="http://schemas.microsoft.com/office/drawing/2017/decorative" val="1"/>
              </a:ext>
            </a:extLst>
          </p:cNvPr>
          <p:cNvSpPr/>
          <p:nvPr userDrawn="1"/>
        </p:nvSpPr>
        <p:spPr>
          <a:xfrm rot="10800000" flipH="1">
            <a:off x="1176168" y="491490"/>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5" name="Platshållare för bild 4">
            <a:extLst>
              <a:ext uri="{FF2B5EF4-FFF2-40B4-BE49-F238E27FC236}">
                <a16:creationId xmlns:a16="http://schemas.microsoft.com/office/drawing/2014/main" id="{AD404EC7-C622-4280-ABEF-D5229F8927F2}"/>
              </a:ext>
            </a:extLst>
          </p:cNvPr>
          <p:cNvSpPr>
            <a:spLocks noGrp="1"/>
          </p:cNvSpPr>
          <p:nvPr>
            <p:ph type="pic" sz="quarter" idx="10" hasCustomPrompt="1"/>
          </p:nvPr>
        </p:nvSpPr>
        <p:spPr>
          <a:xfrm rot="5400000">
            <a:off x="5999435" y="-465187"/>
            <a:ext cx="2182091" cy="5020235"/>
          </a:xfrm>
        </p:spPr>
        <p:txBody>
          <a:bodyPr rtlCol="0"/>
          <a:lstStyle>
            <a:lvl1pPr marL="0" indent="0">
              <a:buNone/>
              <a:defRPr sz="3137"/>
            </a:lvl1pPr>
          </a:lstStyle>
          <a:p>
            <a:pPr rtl="0"/>
            <a:r>
              <a:rPr lang="sv-SE" noProof="0"/>
              <a:t>Klicka på ikonen för att lägga till bild</a:t>
            </a:r>
          </a:p>
        </p:txBody>
      </p:sp>
      <p:sp>
        <p:nvSpPr>
          <p:cNvPr id="16" name="Frihandsfigur: Figur 15">
            <a:extLst>
              <a:ext uri="{FF2B5EF4-FFF2-40B4-BE49-F238E27FC236}">
                <a16:creationId xmlns:a16="http://schemas.microsoft.com/office/drawing/2014/main" id="{EBD3B85E-0E3F-4DC6-A276-34AADBA7ECF0}"/>
              </a:ext>
              <a:ext uri="{C183D7F6-B498-43B3-948B-1728B52AA6E4}">
                <adec:decorative xmlns:adec="http://schemas.microsoft.com/office/drawing/2017/decorative" val="1"/>
              </a:ext>
            </a:extLst>
          </p:cNvPr>
          <p:cNvSpPr/>
          <p:nvPr userDrawn="1"/>
        </p:nvSpPr>
        <p:spPr>
          <a:xfrm rot="10800000" flipH="1">
            <a:off x="1176168" y="3621232"/>
            <a:ext cx="10040468" cy="1553441"/>
          </a:xfrm>
          <a:custGeom>
            <a:avLst/>
            <a:gdLst>
              <a:gd name="connsiteX0" fmla="*/ 2596836 w 6400798"/>
              <a:gd name="connsiteY0" fmla="*/ 2278380 h 2278380"/>
              <a:gd name="connsiteX1" fmla="*/ 6400798 w 6400798"/>
              <a:gd name="connsiteY1" fmla="*/ 2278380 h 2278380"/>
              <a:gd name="connsiteX2" fmla="*/ 6400798 w 6400798"/>
              <a:gd name="connsiteY2" fmla="*/ 0 h 2278380"/>
              <a:gd name="connsiteX3" fmla="*/ 2453639 w 6400798"/>
              <a:gd name="connsiteY3" fmla="*/ 0 h 2278380"/>
              <a:gd name="connsiteX4" fmla="*/ 0 w 6400798"/>
              <a:gd name="connsiteY4" fmla="*/ 2278377 h 2278380"/>
              <a:gd name="connsiteX5" fmla="*/ 2596836 w 6400798"/>
              <a:gd name="connsiteY5" fmla="*/ 2278377 h 227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798" h="2278380">
                <a:moveTo>
                  <a:pt x="2596836" y="2278380"/>
                </a:moveTo>
                <a:lnTo>
                  <a:pt x="6400798" y="2278380"/>
                </a:lnTo>
                <a:lnTo>
                  <a:pt x="6400798" y="0"/>
                </a:lnTo>
                <a:lnTo>
                  <a:pt x="2453639" y="0"/>
                </a:lnTo>
                <a:lnTo>
                  <a:pt x="0" y="2278377"/>
                </a:lnTo>
                <a:lnTo>
                  <a:pt x="2596836" y="2278377"/>
                </a:lnTo>
                <a:close/>
              </a:path>
            </a:pathLst>
          </a:custGeom>
          <a:solidFill>
            <a:schemeClr val="accent5">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sv-SE" sz="1967" noProof="0"/>
          </a:p>
        </p:txBody>
      </p:sp>
      <p:sp>
        <p:nvSpPr>
          <p:cNvPr id="14" name="Ellips 13">
            <a:extLst>
              <a:ext uri="{FF2B5EF4-FFF2-40B4-BE49-F238E27FC236}">
                <a16:creationId xmlns:a16="http://schemas.microsoft.com/office/drawing/2014/main" id="{2259FEE2-C9AB-4E64-BDCF-E4B534266F65}"/>
              </a:ext>
            </a:extLst>
          </p:cNvPr>
          <p:cNvSpPr/>
          <p:nvPr userDrawn="1"/>
        </p:nvSpPr>
        <p:spPr>
          <a:xfrm>
            <a:off x="9839661" y="5096741"/>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3" name="Ellips 12">
            <a:extLst>
              <a:ext uri="{FF2B5EF4-FFF2-40B4-BE49-F238E27FC236}">
                <a16:creationId xmlns:a16="http://schemas.microsoft.com/office/drawing/2014/main" id="{C040F8B8-1160-447F-BBD0-B65275F6C306}"/>
              </a:ext>
            </a:extLst>
          </p:cNvPr>
          <p:cNvSpPr/>
          <p:nvPr userDrawn="1"/>
        </p:nvSpPr>
        <p:spPr>
          <a:xfrm>
            <a:off x="9839661" y="1966999"/>
            <a:ext cx="358588" cy="1558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1" name="Platshållare för bild 4">
            <a:extLst>
              <a:ext uri="{FF2B5EF4-FFF2-40B4-BE49-F238E27FC236}">
                <a16:creationId xmlns:a16="http://schemas.microsoft.com/office/drawing/2014/main" id="{57208BC7-11DE-4A71-AE8A-CC995830AE70}"/>
              </a:ext>
            </a:extLst>
          </p:cNvPr>
          <p:cNvSpPr>
            <a:spLocks noGrp="1"/>
          </p:cNvSpPr>
          <p:nvPr>
            <p:ph type="pic" sz="quarter" idx="11" hasCustomPrompt="1"/>
          </p:nvPr>
        </p:nvSpPr>
        <p:spPr>
          <a:xfrm rot="5400000">
            <a:off x="5999435" y="2664555"/>
            <a:ext cx="2182091" cy="5020235"/>
          </a:xfrm>
        </p:spPr>
        <p:txBody>
          <a:bodyPr rtlCol="0"/>
          <a:lstStyle>
            <a:lvl1pPr marL="0" indent="0">
              <a:buNone/>
              <a:defRPr sz="3137"/>
            </a:lvl1pPr>
          </a:lstStyle>
          <a:p>
            <a:pPr rtl="0"/>
            <a:r>
              <a:rPr lang="sv-SE" noProof="0"/>
              <a:t>Klicka på ikonen för att lägga till bild</a:t>
            </a:r>
          </a:p>
        </p:txBody>
      </p:sp>
      <p:pic>
        <p:nvPicPr>
          <p:cNvPr id="15" name="Grafik 14">
            <a:extLst>
              <a:ext uri="{FF2B5EF4-FFF2-40B4-BE49-F238E27FC236}">
                <a16:creationId xmlns:a16="http://schemas.microsoft.com/office/drawing/2014/main" id="{C23A0709-2150-4FB9-BCBE-190E918429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80654" y="2934410"/>
            <a:ext cx="552469" cy="247882"/>
          </a:xfrm>
          <a:prstGeom prst="rect">
            <a:avLst/>
          </a:prstGeom>
        </p:spPr>
      </p:pic>
      <p:pic>
        <p:nvPicPr>
          <p:cNvPr id="17" name="Grafik 16">
            <a:extLst>
              <a:ext uri="{FF2B5EF4-FFF2-40B4-BE49-F238E27FC236}">
                <a16:creationId xmlns:a16="http://schemas.microsoft.com/office/drawing/2014/main" id="{70575C54-B45B-429F-9BDF-9E8775EC82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2652053" y="3171100"/>
            <a:ext cx="116898" cy="388471"/>
          </a:xfrm>
          <a:prstGeom prst="rect">
            <a:avLst/>
          </a:prstGeom>
        </p:spPr>
      </p:pic>
      <p:pic>
        <p:nvPicPr>
          <p:cNvPr id="19" name="Grafik 18">
            <a:extLst>
              <a:ext uri="{FF2B5EF4-FFF2-40B4-BE49-F238E27FC236}">
                <a16:creationId xmlns:a16="http://schemas.microsoft.com/office/drawing/2014/main" id="{4A747200-B529-40A6-99FF-BF4016D156F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11637" y="3375961"/>
            <a:ext cx="164353" cy="71438"/>
          </a:xfrm>
          <a:prstGeom prst="rect">
            <a:avLst/>
          </a:prstGeom>
        </p:spPr>
      </p:pic>
      <p:pic>
        <p:nvPicPr>
          <p:cNvPr id="20" name="Grafik 19">
            <a:extLst>
              <a:ext uri="{FF2B5EF4-FFF2-40B4-BE49-F238E27FC236}">
                <a16:creationId xmlns:a16="http://schemas.microsoft.com/office/drawing/2014/main" id="{370111A4-89EC-4CAB-8FE0-5CBFE8F190C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20899" y="578436"/>
            <a:ext cx="164353" cy="71438"/>
          </a:xfrm>
          <a:prstGeom prst="rect">
            <a:avLst/>
          </a:prstGeom>
        </p:spPr>
      </p:pic>
      <p:pic>
        <p:nvPicPr>
          <p:cNvPr id="21" name="Grafik 20">
            <a:extLst>
              <a:ext uri="{FF2B5EF4-FFF2-40B4-BE49-F238E27FC236}">
                <a16:creationId xmlns:a16="http://schemas.microsoft.com/office/drawing/2014/main" id="{EB54D75B-C0CB-4DFC-9525-CCCC5A2983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59170" y="614476"/>
            <a:ext cx="380872" cy="170890"/>
          </a:xfrm>
          <a:prstGeom prst="rect">
            <a:avLst/>
          </a:prstGeom>
        </p:spPr>
      </p:pic>
      <p:pic>
        <p:nvPicPr>
          <p:cNvPr id="22" name="Grafik 21">
            <a:extLst>
              <a:ext uri="{FF2B5EF4-FFF2-40B4-BE49-F238E27FC236}">
                <a16:creationId xmlns:a16="http://schemas.microsoft.com/office/drawing/2014/main" id="{97A6000E-B7BF-4A35-8CCF-DEA3F24621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322203" y="766521"/>
            <a:ext cx="116898" cy="388471"/>
          </a:xfrm>
          <a:prstGeom prst="rect">
            <a:avLst/>
          </a:prstGeom>
        </p:spPr>
      </p:pic>
      <p:pic>
        <p:nvPicPr>
          <p:cNvPr id="23" name="Grafik 22">
            <a:extLst>
              <a:ext uri="{FF2B5EF4-FFF2-40B4-BE49-F238E27FC236}">
                <a16:creationId xmlns:a16="http://schemas.microsoft.com/office/drawing/2014/main" id="{90B4F8C7-D384-40D8-B8CB-3DDBF0E01C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89455" y="6379791"/>
            <a:ext cx="552469" cy="247882"/>
          </a:xfrm>
          <a:prstGeom prst="rect">
            <a:avLst/>
          </a:prstGeom>
        </p:spPr>
      </p:pic>
      <p:pic>
        <p:nvPicPr>
          <p:cNvPr id="24" name="Grafik 23">
            <a:extLst>
              <a:ext uri="{FF2B5EF4-FFF2-40B4-BE49-F238E27FC236}">
                <a16:creationId xmlns:a16="http://schemas.microsoft.com/office/drawing/2014/main" id="{916DD322-335B-48B6-AC99-25219D68E0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202979" y="6063897"/>
            <a:ext cx="116898" cy="388471"/>
          </a:xfrm>
          <a:prstGeom prst="rect">
            <a:avLst/>
          </a:prstGeom>
        </p:spPr>
      </p:pic>
      <p:pic>
        <p:nvPicPr>
          <p:cNvPr id="25" name="Grafik 24">
            <a:extLst>
              <a:ext uri="{FF2B5EF4-FFF2-40B4-BE49-F238E27FC236}">
                <a16:creationId xmlns:a16="http://schemas.microsoft.com/office/drawing/2014/main" id="{9AFAD15C-5225-436A-938E-EB763B5A38F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89217" y="6524058"/>
            <a:ext cx="164353" cy="71438"/>
          </a:xfrm>
          <a:prstGeom prst="rect">
            <a:avLst/>
          </a:prstGeom>
        </p:spPr>
      </p:pic>
      <p:pic>
        <p:nvPicPr>
          <p:cNvPr id="26" name="Grafik 25">
            <a:extLst>
              <a:ext uri="{FF2B5EF4-FFF2-40B4-BE49-F238E27FC236}">
                <a16:creationId xmlns:a16="http://schemas.microsoft.com/office/drawing/2014/main" id="{74DF5936-9981-4EFF-8A57-FFBEE090C09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999328" y="4038444"/>
            <a:ext cx="164353" cy="71438"/>
          </a:xfrm>
          <a:prstGeom prst="rect">
            <a:avLst/>
          </a:prstGeom>
        </p:spPr>
      </p:pic>
      <p:pic>
        <p:nvPicPr>
          <p:cNvPr id="27" name="Grafik 26">
            <a:extLst>
              <a:ext uri="{FF2B5EF4-FFF2-40B4-BE49-F238E27FC236}">
                <a16:creationId xmlns:a16="http://schemas.microsoft.com/office/drawing/2014/main" id="{DB608323-3D7C-4B39-B699-F6E21F4FE2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36750" y="3762573"/>
            <a:ext cx="380872" cy="170890"/>
          </a:xfrm>
          <a:prstGeom prst="rect">
            <a:avLst/>
          </a:prstGeom>
        </p:spPr>
      </p:pic>
      <p:pic>
        <p:nvPicPr>
          <p:cNvPr id="28" name="Grafik 27">
            <a:extLst>
              <a:ext uri="{FF2B5EF4-FFF2-40B4-BE49-F238E27FC236}">
                <a16:creationId xmlns:a16="http://schemas.microsoft.com/office/drawing/2014/main" id="{D4B39A65-03FD-45B5-82CF-29BDB945FD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4500000">
            <a:off x="3535363" y="3706294"/>
            <a:ext cx="116898" cy="388471"/>
          </a:xfrm>
          <a:prstGeom prst="rect">
            <a:avLst/>
          </a:prstGeom>
        </p:spPr>
      </p:pic>
    </p:spTree>
    <p:extLst>
      <p:ext uri="{BB962C8B-B14F-4D97-AF65-F5344CB8AC3E}">
        <p14:creationId xmlns:p14="http://schemas.microsoft.com/office/powerpoint/2010/main" val="99097424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D04217-096C-8C41-B8B9-7C99E73C3B6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1E2ECEF-DD64-DC4C-9CCA-51373CCEDD3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974716F-49FD-FE41-BEA4-C9C08C57951C}"/>
              </a:ext>
            </a:extLst>
          </p:cNvPr>
          <p:cNvSpPr>
            <a:spLocks noGrp="1"/>
          </p:cNvSpPr>
          <p:nvPr>
            <p:ph type="dt" sz="half" idx="10"/>
          </p:nvPr>
        </p:nvSpPr>
        <p:spPr/>
        <p:txBody>
          <a:bodyPr/>
          <a:lstStyle/>
          <a:p>
            <a:fld id="{F7041F1C-AE97-1042-A605-A26AC7A6732B}" type="datetimeFigureOut">
              <a:rPr lang="sv-SE" smtClean="0"/>
              <a:t>2022-01-26</a:t>
            </a:fld>
            <a:endParaRPr lang="sv-SE"/>
          </a:p>
        </p:txBody>
      </p:sp>
      <p:sp>
        <p:nvSpPr>
          <p:cNvPr id="5" name="Platshållare för sidfot 4">
            <a:extLst>
              <a:ext uri="{FF2B5EF4-FFF2-40B4-BE49-F238E27FC236}">
                <a16:creationId xmlns:a16="http://schemas.microsoft.com/office/drawing/2014/main" id="{758E8613-B7CB-E840-86DC-0A72BE7C953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BA1FD9A-7C6D-6E43-B740-A834FD6544F0}"/>
              </a:ext>
            </a:extLst>
          </p:cNvPr>
          <p:cNvSpPr>
            <a:spLocks noGrp="1"/>
          </p:cNvSpPr>
          <p:nvPr>
            <p:ph type="sldNum" sz="quarter" idx="12"/>
          </p:nvPr>
        </p:nvSpPr>
        <p:spPr/>
        <p:txBody>
          <a:bodyPr/>
          <a:lstStyle/>
          <a:p>
            <a:fld id="{C522F783-B37B-8840-B7D4-059361EEC021}" type="slidenum">
              <a:rPr lang="sv-SE" smtClean="0"/>
              <a:t>‹#›</a:t>
            </a:fld>
            <a:endParaRPr lang="sv-SE"/>
          </a:p>
        </p:txBody>
      </p:sp>
    </p:spTree>
    <p:extLst>
      <p:ext uri="{BB962C8B-B14F-4D97-AF65-F5344CB8AC3E}">
        <p14:creationId xmlns:p14="http://schemas.microsoft.com/office/powerpoint/2010/main" val="2275239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sv-SE"/>
              <a:t>Klicka här för att ändra mall för rubrikformat</a:t>
            </a:r>
            <a:endParaRPr lang="en-US"/>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B28AC2CE-CDA3-40A4-8A89-409DDD466E10}" type="datetimeFigureOut">
              <a:rPr lang="sv-SE" smtClean="0"/>
              <a:t>2022-01-26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6B6F855-F177-47A9-9DD3-FEAEC62074CD}" type="slidenum">
              <a:rPr lang="sv-SE" smtClean="0"/>
              <a:t>‹#›</a:t>
            </a:fld>
            <a:endParaRPr lang="sv-SE"/>
          </a:p>
        </p:txBody>
      </p:sp>
    </p:spTree>
    <p:extLst>
      <p:ext uri="{BB962C8B-B14F-4D97-AF65-F5344CB8AC3E}">
        <p14:creationId xmlns:p14="http://schemas.microsoft.com/office/powerpoint/2010/main" val="3005934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3E1CCDA-6E96-415E-B0AA-A968841800E1}" type="datetimeFigureOut">
              <a:rPr lang="sv-SE" smtClean="0"/>
              <a:t>2022-01-26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4D898EB-535C-4B34-82E8-AA11F65839DB}" type="slidenum">
              <a:rPr lang="sv-SE" smtClean="0"/>
              <a:t>‹#›</a:t>
            </a:fld>
            <a:endParaRPr lang="sv-SE"/>
          </a:p>
        </p:txBody>
      </p:sp>
    </p:spTree>
    <p:extLst>
      <p:ext uri="{BB962C8B-B14F-4D97-AF65-F5344CB8AC3E}">
        <p14:creationId xmlns:p14="http://schemas.microsoft.com/office/powerpoint/2010/main" val="2637587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sv-SE"/>
              <a:t>Klicka här för att ändra mall för rubrikformat</a:t>
            </a:r>
            <a:endParaRPr lang="en-US"/>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517961DE-70CA-1949-9072-9D2A38C11419}" type="datetime1">
              <a:rPr lang="sv-SE" smtClean="0"/>
              <a:t>2022-01-26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306380937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913795" y="2088319"/>
            <a:ext cx="5106004" cy="370288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3403" y="2088319"/>
            <a:ext cx="5094154" cy="370288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D230B7FC-8DD1-423E-8EF4-94D7897E47A9}" type="datetimeFigureOut">
              <a:rPr lang="sv-SE" smtClean="0"/>
              <a:t>2022-01-26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768540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913795" y="2912232"/>
            <a:ext cx="5107208" cy="287896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912232"/>
            <a:ext cx="5095357" cy="287896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517961DE-70CA-1949-9072-9D2A38C11419}" type="datetime1">
              <a:rPr lang="sv-SE" smtClean="0"/>
              <a:t>2022-01-26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294376766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517961DE-70CA-1949-9072-9D2A38C11419}" type="datetime1">
              <a:rPr lang="sv-SE" smtClean="0"/>
              <a:t>2022-01-26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2242638943"/>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C9D2C-415A-4E87-B1CA-A29D1436FA41}" type="datetimeFigureOut">
              <a:rPr lang="sv-SE" smtClean="0"/>
              <a:t>2022-01-26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E83354C-BA6C-40BB-9C0A-7DC1EBA874F7}" type="slidenum">
              <a:rPr lang="sv-SE" smtClean="0"/>
              <a:t>‹#›</a:t>
            </a:fld>
            <a:endParaRPr lang="sv-SE"/>
          </a:p>
        </p:txBody>
      </p:sp>
    </p:spTree>
    <p:extLst>
      <p:ext uri="{BB962C8B-B14F-4D97-AF65-F5344CB8AC3E}">
        <p14:creationId xmlns:p14="http://schemas.microsoft.com/office/powerpoint/2010/main" val="354317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sv-SE"/>
              <a:t>Klicka här för att ändra mall för rubrikformat</a:t>
            </a:r>
            <a:endParaRPr lang="en-US"/>
          </a:p>
        </p:txBody>
      </p:sp>
      <p:sp>
        <p:nvSpPr>
          <p:cNvPr id="3" name="Content Placeholder 2"/>
          <p:cNvSpPr>
            <a:spLocks noGrp="1"/>
          </p:cNvSpPr>
          <p:nvPr>
            <p:ph idx="1"/>
          </p:nvPr>
        </p:nvSpPr>
        <p:spPr>
          <a:xfrm>
            <a:off x="5078064" y="609600"/>
            <a:ext cx="6189492" cy="5181600"/>
          </a:xfr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2022-01-26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224151717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2022-01-26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2625803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årtdekorationer">
    <p:bg>
      <p:bgPr>
        <a:solidFill>
          <a:schemeClr val="bg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7661C17-9712-4F4F-A5F8-6EB593BCD495}"/>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23" name="Ellips 22" descr="Tårtdekoration">
            <a:extLst>
              <a:ext uri="{FF2B5EF4-FFF2-40B4-BE49-F238E27FC236}">
                <a16:creationId xmlns:a16="http://schemas.microsoft.com/office/drawing/2014/main" id="{84350E53-2D66-4C95-851B-6F8375557924}"/>
              </a:ext>
            </a:extLst>
          </p:cNvPr>
          <p:cNvSpPr/>
          <p:nvPr/>
        </p:nvSpPr>
        <p:spPr>
          <a:xfrm>
            <a:off x="893663" y="3609046"/>
            <a:ext cx="2868706" cy="1246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4" name="Ellips 23" descr="Tårtdekoration">
            <a:extLst>
              <a:ext uri="{FF2B5EF4-FFF2-40B4-BE49-F238E27FC236}">
                <a16:creationId xmlns:a16="http://schemas.microsoft.com/office/drawing/2014/main" id="{81A59A68-32AA-40C1-8902-F6D9E8A66C15}"/>
              </a:ext>
            </a:extLst>
          </p:cNvPr>
          <p:cNvSpPr/>
          <p:nvPr/>
        </p:nvSpPr>
        <p:spPr>
          <a:xfrm>
            <a:off x="4649175" y="3609046"/>
            <a:ext cx="2868706" cy="1246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5" name="Ellips 24" descr="Tårtdekoration">
            <a:extLst>
              <a:ext uri="{FF2B5EF4-FFF2-40B4-BE49-F238E27FC236}">
                <a16:creationId xmlns:a16="http://schemas.microsoft.com/office/drawing/2014/main" id="{6C6C6E34-06EC-40C7-A41F-441350A8EABB}"/>
              </a:ext>
            </a:extLst>
          </p:cNvPr>
          <p:cNvSpPr/>
          <p:nvPr/>
        </p:nvSpPr>
        <p:spPr>
          <a:xfrm>
            <a:off x="8435869" y="3609046"/>
            <a:ext cx="2868706" cy="12469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7" name="Ellips 26" descr="Tårtdekoration">
            <a:extLst>
              <a:ext uri="{FF2B5EF4-FFF2-40B4-BE49-F238E27FC236}">
                <a16:creationId xmlns:a16="http://schemas.microsoft.com/office/drawing/2014/main" id="{02A66142-2442-4396-98D5-D25267988AAD}"/>
              </a:ext>
            </a:extLst>
          </p:cNvPr>
          <p:cNvSpPr/>
          <p:nvPr/>
        </p:nvSpPr>
        <p:spPr>
          <a:xfrm>
            <a:off x="893659" y="5220908"/>
            <a:ext cx="2868706" cy="12469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8" name="Ellips 27" descr="Tårtdekoration">
            <a:extLst>
              <a:ext uri="{FF2B5EF4-FFF2-40B4-BE49-F238E27FC236}">
                <a16:creationId xmlns:a16="http://schemas.microsoft.com/office/drawing/2014/main" id="{A788F8FE-8AE2-404F-8CF4-EBC429EEC8F2}"/>
              </a:ext>
            </a:extLst>
          </p:cNvPr>
          <p:cNvSpPr/>
          <p:nvPr/>
        </p:nvSpPr>
        <p:spPr>
          <a:xfrm>
            <a:off x="4649175" y="5226329"/>
            <a:ext cx="2868706" cy="12469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9" name="Ellips 28" descr="Tårtdekoration">
            <a:extLst>
              <a:ext uri="{FF2B5EF4-FFF2-40B4-BE49-F238E27FC236}">
                <a16:creationId xmlns:a16="http://schemas.microsoft.com/office/drawing/2014/main" id="{4359A6DD-D6E9-4095-BCE8-EC0F5FEDBC50}"/>
              </a:ext>
            </a:extLst>
          </p:cNvPr>
          <p:cNvSpPr/>
          <p:nvPr/>
        </p:nvSpPr>
        <p:spPr>
          <a:xfrm>
            <a:off x="8448338" y="5226329"/>
            <a:ext cx="2868706" cy="12469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2" name="Ellips 71" descr="Tårtdekoration">
            <a:extLst>
              <a:ext uri="{FF2B5EF4-FFF2-40B4-BE49-F238E27FC236}">
                <a16:creationId xmlns:a16="http://schemas.microsoft.com/office/drawing/2014/main" id="{2B5E8671-59BE-4A3A-8A39-0738A3C72DC8}"/>
              </a:ext>
            </a:extLst>
          </p:cNvPr>
          <p:cNvSpPr/>
          <p:nvPr/>
        </p:nvSpPr>
        <p:spPr>
          <a:xfrm>
            <a:off x="897255" y="388151"/>
            <a:ext cx="2868706" cy="12469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3" name="Ellips 72" descr="Tårtdekoration">
            <a:extLst>
              <a:ext uri="{FF2B5EF4-FFF2-40B4-BE49-F238E27FC236}">
                <a16:creationId xmlns:a16="http://schemas.microsoft.com/office/drawing/2014/main" id="{03B58B71-A713-4FA5-86C1-F7C6432EEB60}"/>
              </a:ext>
            </a:extLst>
          </p:cNvPr>
          <p:cNvSpPr/>
          <p:nvPr/>
        </p:nvSpPr>
        <p:spPr>
          <a:xfrm>
            <a:off x="4649175" y="388151"/>
            <a:ext cx="2868706" cy="12469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4" name="Ellips 73" descr="Tårtdekoration">
            <a:extLst>
              <a:ext uri="{FF2B5EF4-FFF2-40B4-BE49-F238E27FC236}">
                <a16:creationId xmlns:a16="http://schemas.microsoft.com/office/drawing/2014/main" id="{EFF8AE7B-ECA9-4600-9DBF-90F2CF34AD51}"/>
              </a:ext>
            </a:extLst>
          </p:cNvPr>
          <p:cNvSpPr/>
          <p:nvPr/>
        </p:nvSpPr>
        <p:spPr>
          <a:xfrm>
            <a:off x="8418912" y="388151"/>
            <a:ext cx="2868706" cy="12469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5" name="Ellips 74" descr="Tårtdekoration">
            <a:extLst>
              <a:ext uri="{FF2B5EF4-FFF2-40B4-BE49-F238E27FC236}">
                <a16:creationId xmlns:a16="http://schemas.microsoft.com/office/drawing/2014/main" id="{100FD3C8-5D13-4D49-AB8C-A8AD16D60480}"/>
              </a:ext>
            </a:extLst>
          </p:cNvPr>
          <p:cNvSpPr/>
          <p:nvPr/>
        </p:nvSpPr>
        <p:spPr>
          <a:xfrm>
            <a:off x="897261" y="2000013"/>
            <a:ext cx="2868706" cy="12469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6" name="Ellips 75" descr="Tårtdekoration">
            <a:extLst>
              <a:ext uri="{FF2B5EF4-FFF2-40B4-BE49-F238E27FC236}">
                <a16:creationId xmlns:a16="http://schemas.microsoft.com/office/drawing/2014/main" id="{722D6DEB-2EC5-426B-8BE0-36FBB3957B80}"/>
              </a:ext>
            </a:extLst>
          </p:cNvPr>
          <p:cNvSpPr/>
          <p:nvPr/>
        </p:nvSpPr>
        <p:spPr>
          <a:xfrm>
            <a:off x="4670556" y="2000013"/>
            <a:ext cx="2868706" cy="12469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7" name="Ellips 76" descr="Tårtdekoration">
            <a:extLst>
              <a:ext uri="{FF2B5EF4-FFF2-40B4-BE49-F238E27FC236}">
                <a16:creationId xmlns:a16="http://schemas.microsoft.com/office/drawing/2014/main" id="{AE0A2464-620B-4759-AFE2-0F13C8EBA7E9}"/>
              </a:ext>
            </a:extLst>
          </p:cNvPr>
          <p:cNvSpPr/>
          <p:nvPr/>
        </p:nvSpPr>
        <p:spPr>
          <a:xfrm>
            <a:off x="8418904" y="2000013"/>
            <a:ext cx="2868706" cy="12469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 name="Ellips 1" descr="Tårtdekoration">
            <a:extLst>
              <a:ext uri="{FF2B5EF4-FFF2-40B4-BE49-F238E27FC236}">
                <a16:creationId xmlns:a16="http://schemas.microsoft.com/office/drawing/2014/main" id="{C70D4217-200F-4270-9205-5C0DE368618E}"/>
              </a:ext>
            </a:extLst>
          </p:cNvPr>
          <p:cNvSpPr/>
          <p:nvPr userDrawn="1"/>
        </p:nvSpPr>
        <p:spPr>
          <a:xfrm>
            <a:off x="1145640" y="496114"/>
            <a:ext cx="2371939" cy="10309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5" name="Ellips 4" descr="Tårtdekoration">
            <a:extLst>
              <a:ext uri="{FF2B5EF4-FFF2-40B4-BE49-F238E27FC236}">
                <a16:creationId xmlns:a16="http://schemas.microsoft.com/office/drawing/2014/main" id="{8B8A546F-86E8-4F5D-BE9A-D85909FA3F21}"/>
              </a:ext>
            </a:extLst>
          </p:cNvPr>
          <p:cNvSpPr/>
          <p:nvPr userDrawn="1"/>
        </p:nvSpPr>
        <p:spPr>
          <a:xfrm>
            <a:off x="8667297" y="496114"/>
            <a:ext cx="2371939" cy="10309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6" name="Ellips 5" descr="Tårtdekoration">
            <a:extLst>
              <a:ext uri="{FF2B5EF4-FFF2-40B4-BE49-F238E27FC236}">
                <a16:creationId xmlns:a16="http://schemas.microsoft.com/office/drawing/2014/main" id="{D055F6EA-0A24-43EF-BB83-16E388916F15}"/>
              </a:ext>
            </a:extLst>
          </p:cNvPr>
          <p:cNvSpPr/>
          <p:nvPr userDrawn="1"/>
        </p:nvSpPr>
        <p:spPr>
          <a:xfrm>
            <a:off x="4910031" y="2107975"/>
            <a:ext cx="2371939" cy="10309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7" name="Ellips 6" descr="Tårtdekoration">
            <a:extLst>
              <a:ext uri="{FF2B5EF4-FFF2-40B4-BE49-F238E27FC236}">
                <a16:creationId xmlns:a16="http://schemas.microsoft.com/office/drawing/2014/main" id="{6FE22477-CD9C-4AAF-921A-86FA111F78C0}"/>
              </a:ext>
            </a:extLst>
          </p:cNvPr>
          <p:cNvSpPr/>
          <p:nvPr userDrawn="1"/>
        </p:nvSpPr>
        <p:spPr>
          <a:xfrm>
            <a:off x="1142048" y="3717010"/>
            <a:ext cx="2371939" cy="10309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8" name="Ellips 7" descr="Tårtdekoration">
            <a:extLst>
              <a:ext uri="{FF2B5EF4-FFF2-40B4-BE49-F238E27FC236}">
                <a16:creationId xmlns:a16="http://schemas.microsoft.com/office/drawing/2014/main" id="{C0A5C437-A912-4B26-9A1E-54C62DF885E7}"/>
              </a:ext>
            </a:extLst>
          </p:cNvPr>
          <p:cNvSpPr/>
          <p:nvPr userDrawn="1"/>
        </p:nvSpPr>
        <p:spPr>
          <a:xfrm>
            <a:off x="8684253" y="3717010"/>
            <a:ext cx="2371939" cy="10309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9" name="Ellips 8" descr="Tårtdekoration">
            <a:extLst>
              <a:ext uri="{FF2B5EF4-FFF2-40B4-BE49-F238E27FC236}">
                <a16:creationId xmlns:a16="http://schemas.microsoft.com/office/drawing/2014/main" id="{F8051C9C-939E-478E-A81C-C47B745D7FE2}"/>
              </a:ext>
            </a:extLst>
          </p:cNvPr>
          <p:cNvSpPr/>
          <p:nvPr userDrawn="1"/>
        </p:nvSpPr>
        <p:spPr>
          <a:xfrm>
            <a:off x="4910031" y="5334293"/>
            <a:ext cx="2371939" cy="103098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4" name="Platshållare för bild 3">
            <a:extLst>
              <a:ext uri="{FF2B5EF4-FFF2-40B4-BE49-F238E27FC236}">
                <a16:creationId xmlns:a16="http://schemas.microsoft.com/office/drawing/2014/main" id="{8B08068F-6D7E-4931-BFC6-F300A65B4C1B}"/>
              </a:ext>
            </a:extLst>
          </p:cNvPr>
          <p:cNvSpPr>
            <a:spLocks noGrp="1"/>
          </p:cNvSpPr>
          <p:nvPr>
            <p:ph type="pic" sz="quarter" idx="31" hasCustomPrompt="1"/>
          </p:nvPr>
        </p:nvSpPr>
        <p:spPr>
          <a:xfrm>
            <a:off x="1269564" y="543108"/>
            <a:ext cx="2151529" cy="935182"/>
          </a:xfrm>
        </p:spPr>
        <p:txBody>
          <a:bodyPr rtlCol="0"/>
          <a:lstStyle>
            <a:lvl1pPr marL="0" indent="0">
              <a:buNone/>
              <a:defRPr sz="1569"/>
            </a:lvl1pPr>
          </a:lstStyle>
          <a:p>
            <a:pPr rtl="0"/>
            <a:r>
              <a:rPr lang="sv-SE" noProof="0"/>
              <a:t>Klicka på ikonen för att lägga till bild</a:t>
            </a:r>
          </a:p>
        </p:txBody>
      </p:sp>
      <p:sp>
        <p:nvSpPr>
          <p:cNvPr id="30" name="Platshållare för bild 3">
            <a:extLst>
              <a:ext uri="{FF2B5EF4-FFF2-40B4-BE49-F238E27FC236}">
                <a16:creationId xmlns:a16="http://schemas.microsoft.com/office/drawing/2014/main" id="{B73ABE97-D4D6-4115-9317-0B02ADC0F891}"/>
              </a:ext>
            </a:extLst>
          </p:cNvPr>
          <p:cNvSpPr>
            <a:spLocks noGrp="1"/>
          </p:cNvSpPr>
          <p:nvPr>
            <p:ph type="pic" sz="quarter" idx="32" hasCustomPrompt="1"/>
          </p:nvPr>
        </p:nvSpPr>
        <p:spPr>
          <a:xfrm>
            <a:off x="5030322" y="538288"/>
            <a:ext cx="2151529" cy="935182"/>
          </a:xfrm>
        </p:spPr>
        <p:txBody>
          <a:bodyPr rtlCol="0"/>
          <a:lstStyle>
            <a:lvl1pPr marL="0" indent="0">
              <a:buNone/>
              <a:defRPr sz="1569"/>
            </a:lvl1pPr>
          </a:lstStyle>
          <a:p>
            <a:pPr rtl="0"/>
            <a:r>
              <a:rPr lang="sv-SE" noProof="0"/>
              <a:t>Klicka på ikonen för att lägga till bild</a:t>
            </a:r>
          </a:p>
        </p:txBody>
      </p:sp>
      <p:sp>
        <p:nvSpPr>
          <p:cNvPr id="31" name="Platshållare för bild 3">
            <a:extLst>
              <a:ext uri="{FF2B5EF4-FFF2-40B4-BE49-F238E27FC236}">
                <a16:creationId xmlns:a16="http://schemas.microsoft.com/office/drawing/2014/main" id="{FF6814E3-9421-4BE5-8FB3-C61B01FB7AEF}"/>
              </a:ext>
            </a:extLst>
          </p:cNvPr>
          <p:cNvSpPr>
            <a:spLocks noGrp="1"/>
          </p:cNvSpPr>
          <p:nvPr>
            <p:ph type="pic" sz="quarter" idx="33" hasCustomPrompt="1"/>
          </p:nvPr>
        </p:nvSpPr>
        <p:spPr>
          <a:xfrm>
            <a:off x="8714245" y="554769"/>
            <a:ext cx="2151529" cy="935182"/>
          </a:xfrm>
        </p:spPr>
        <p:txBody>
          <a:bodyPr rtlCol="0"/>
          <a:lstStyle>
            <a:lvl1pPr marL="0" indent="0">
              <a:buNone/>
              <a:defRPr sz="1569"/>
            </a:lvl1pPr>
          </a:lstStyle>
          <a:p>
            <a:pPr rtl="0"/>
            <a:r>
              <a:rPr lang="sv-SE" noProof="0"/>
              <a:t>Klicka på ikonen för att lägga till bild</a:t>
            </a:r>
          </a:p>
        </p:txBody>
      </p:sp>
      <p:sp>
        <p:nvSpPr>
          <p:cNvPr id="32" name="Platshållare för bild 3">
            <a:extLst>
              <a:ext uri="{FF2B5EF4-FFF2-40B4-BE49-F238E27FC236}">
                <a16:creationId xmlns:a16="http://schemas.microsoft.com/office/drawing/2014/main" id="{15DC3D6F-66DF-4F42-96B5-41C76AAFAB74}"/>
              </a:ext>
            </a:extLst>
          </p:cNvPr>
          <p:cNvSpPr>
            <a:spLocks noGrp="1"/>
          </p:cNvSpPr>
          <p:nvPr>
            <p:ph type="pic" sz="quarter" idx="34" hasCustomPrompt="1"/>
          </p:nvPr>
        </p:nvSpPr>
        <p:spPr>
          <a:xfrm>
            <a:off x="1282154" y="2177926"/>
            <a:ext cx="2151529" cy="935182"/>
          </a:xfrm>
        </p:spPr>
        <p:txBody>
          <a:bodyPr rtlCol="0"/>
          <a:lstStyle>
            <a:lvl1pPr marL="0" indent="0">
              <a:buNone/>
              <a:defRPr sz="1569"/>
            </a:lvl1pPr>
          </a:lstStyle>
          <a:p>
            <a:pPr rtl="0"/>
            <a:r>
              <a:rPr lang="sv-SE" noProof="0"/>
              <a:t>Klicka på ikonen för att lägga till bild</a:t>
            </a:r>
          </a:p>
        </p:txBody>
      </p:sp>
      <p:sp>
        <p:nvSpPr>
          <p:cNvPr id="33" name="Platshållare för bild 3">
            <a:extLst>
              <a:ext uri="{FF2B5EF4-FFF2-40B4-BE49-F238E27FC236}">
                <a16:creationId xmlns:a16="http://schemas.microsoft.com/office/drawing/2014/main" id="{E86BEC81-EC88-4DE3-B516-B71567B8A23C}"/>
              </a:ext>
            </a:extLst>
          </p:cNvPr>
          <p:cNvSpPr>
            <a:spLocks noGrp="1"/>
          </p:cNvSpPr>
          <p:nvPr>
            <p:ph type="pic" sz="quarter" idx="35" hasCustomPrompt="1"/>
          </p:nvPr>
        </p:nvSpPr>
        <p:spPr>
          <a:xfrm>
            <a:off x="5067850" y="2173105"/>
            <a:ext cx="2151529" cy="935182"/>
          </a:xfrm>
        </p:spPr>
        <p:txBody>
          <a:bodyPr rtlCol="0"/>
          <a:lstStyle>
            <a:lvl1pPr marL="0" indent="0">
              <a:buNone/>
              <a:defRPr sz="1569"/>
            </a:lvl1pPr>
          </a:lstStyle>
          <a:p>
            <a:pPr rtl="0"/>
            <a:r>
              <a:rPr lang="sv-SE" noProof="0"/>
              <a:t>Klicka på ikonen för att lägga till bild</a:t>
            </a:r>
          </a:p>
        </p:txBody>
      </p:sp>
      <p:sp>
        <p:nvSpPr>
          <p:cNvPr id="34" name="Platshållare för bild 3">
            <a:extLst>
              <a:ext uri="{FF2B5EF4-FFF2-40B4-BE49-F238E27FC236}">
                <a16:creationId xmlns:a16="http://schemas.microsoft.com/office/drawing/2014/main" id="{C889B774-6784-4BA5-BC24-FB353B2D8BCC}"/>
              </a:ext>
            </a:extLst>
          </p:cNvPr>
          <p:cNvSpPr>
            <a:spLocks noGrp="1"/>
          </p:cNvSpPr>
          <p:nvPr>
            <p:ph type="pic" sz="quarter" idx="36" hasCustomPrompt="1"/>
          </p:nvPr>
        </p:nvSpPr>
        <p:spPr>
          <a:xfrm>
            <a:off x="8726821" y="2189586"/>
            <a:ext cx="2151529" cy="935182"/>
          </a:xfrm>
        </p:spPr>
        <p:txBody>
          <a:bodyPr rtlCol="0"/>
          <a:lstStyle>
            <a:lvl1pPr marL="0" indent="0">
              <a:buNone/>
              <a:defRPr sz="1569"/>
            </a:lvl1pPr>
          </a:lstStyle>
          <a:p>
            <a:pPr rtl="0"/>
            <a:r>
              <a:rPr lang="sv-SE" noProof="0"/>
              <a:t>Klicka på ikonen för att lägga till bild</a:t>
            </a:r>
          </a:p>
        </p:txBody>
      </p:sp>
      <p:sp>
        <p:nvSpPr>
          <p:cNvPr id="35" name="Platshållare för bild 3">
            <a:extLst>
              <a:ext uri="{FF2B5EF4-FFF2-40B4-BE49-F238E27FC236}">
                <a16:creationId xmlns:a16="http://schemas.microsoft.com/office/drawing/2014/main" id="{C3B09184-8F32-4625-9649-FBEE0AC70166}"/>
              </a:ext>
            </a:extLst>
          </p:cNvPr>
          <p:cNvSpPr>
            <a:spLocks noGrp="1"/>
          </p:cNvSpPr>
          <p:nvPr>
            <p:ph type="pic" sz="quarter" idx="37" hasCustomPrompt="1"/>
          </p:nvPr>
        </p:nvSpPr>
        <p:spPr>
          <a:xfrm>
            <a:off x="1282152" y="3774937"/>
            <a:ext cx="2151529" cy="935182"/>
          </a:xfrm>
        </p:spPr>
        <p:txBody>
          <a:bodyPr rtlCol="0"/>
          <a:lstStyle>
            <a:lvl1pPr marL="0" indent="0">
              <a:buNone/>
              <a:defRPr sz="1569"/>
            </a:lvl1pPr>
          </a:lstStyle>
          <a:p>
            <a:pPr rtl="0"/>
            <a:r>
              <a:rPr lang="sv-SE" noProof="0"/>
              <a:t>Klicka på ikonen för att lägga till bild</a:t>
            </a:r>
          </a:p>
        </p:txBody>
      </p:sp>
      <p:sp>
        <p:nvSpPr>
          <p:cNvPr id="36" name="Platshållare för bild 3">
            <a:extLst>
              <a:ext uri="{FF2B5EF4-FFF2-40B4-BE49-F238E27FC236}">
                <a16:creationId xmlns:a16="http://schemas.microsoft.com/office/drawing/2014/main" id="{B99EC3BF-38B9-4113-BB4D-8A3DB1FC70D6}"/>
              </a:ext>
            </a:extLst>
          </p:cNvPr>
          <p:cNvSpPr>
            <a:spLocks noGrp="1"/>
          </p:cNvSpPr>
          <p:nvPr>
            <p:ph type="pic" sz="quarter" idx="38" hasCustomPrompt="1"/>
          </p:nvPr>
        </p:nvSpPr>
        <p:spPr>
          <a:xfrm>
            <a:off x="5042905" y="3770117"/>
            <a:ext cx="2151529" cy="935182"/>
          </a:xfrm>
        </p:spPr>
        <p:txBody>
          <a:bodyPr rtlCol="0"/>
          <a:lstStyle>
            <a:lvl1pPr marL="0" indent="0">
              <a:buNone/>
              <a:defRPr sz="1569"/>
            </a:lvl1pPr>
          </a:lstStyle>
          <a:p>
            <a:pPr rtl="0"/>
            <a:r>
              <a:rPr lang="sv-SE" noProof="0"/>
              <a:t>Klicka på ikonen för att lägga till bild</a:t>
            </a:r>
          </a:p>
        </p:txBody>
      </p:sp>
      <p:sp>
        <p:nvSpPr>
          <p:cNvPr id="37" name="Platshållare för bild 3">
            <a:extLst>
              <a:ext uri="{FF2B5EF4-FFF2-40B4-BE49-F238E27FC236}">
                <a16:creationId xmlns:a16="http://schemas.microsoft.com/office/drawing/2014/main" id="{C8B955DC-4C89-4461-8E90-E5EAE4C822A8}"/>
              </a:ext>
            </a:extLst>
          </p:cNvPr>
          <p:cNvSpPr>
            <a:spLocks noGrp="1"/>
          </p:cNvSpPr>
          <p:nvPr>
            <p:ph type="pic" sz="quarter" idx="39" hasCustomPrompt="1"/>
          </p:nvPr>
        </p:nvSpPr>
        <p:spPr>
          <a:xfrm>
            <a:off x="8739291" y="3775660"/>
            <a:ext cx="2151529" cy="935182"/>
          </a:xfrm>
        </p:spPr>
        <p:txBody>
          <a:bodyPr rtlCol="0"/>
          <a:lstStyle>
            <a:lvl1pPr marL="0" indent="0">
              <a:buNone/>
              <a:defRPr sz="1569"/>
            </a:lvl1pPr>
          </a:lstStyle>
          <a:p>
            <a:pPr rtl="0"/>
            <a:r>
              <a:rPr lang="sv-SE" noProof="0"/>
              <a:t>Klicka på ikonen för att lägga till bild</a:t>
            </a:r>
          </a:p>
        </p:txBody>
      </p:sp>
      <p:sp>
        <p:nvSpPr>
          <p:cNvPr id="38" name="Platshållare för bild 3">
            <a:extLst>
              <a:ext uri="{FF2B5EF4-FFF2-40B4-BE49-F238E27FC236}">
                <a16:creationId xmlns:a16="http://schemas.microsoft.com/office/drawing/2014/main" id="{A20ACB0A-1966-4094-A12E-9A8B9AAEA1A5}"/>
              </a:ext>
            </a:extLst>
          </p:cNvPr>
          <p:cNvSpPr>
            <a:spLocks noGrp="1"/>
          </p:cNvSpPr>
          <p:nvPr>
            <p:ph type="pic" sz="quarter" idx="40" hasCustomPrompt="1"/>
          </p:nvPr>
        </p:nvSpPr>
        <p:spPr>
          <a:xfrm>
            <a:off x="1294731" y="5376942"/>
            <a:ext cx="2151529" cy="935182"/>
          </a:xfrm>
        </p:spPr>
        <p:txBody>
          <a:bodyPr rtlCol="0"/>
          <a:lstStyle>
            <a:lvl1pPr marL="0" indent="0">
              <a:buNone/>
              <a:defRPr sz="1569"/>
            </a:lvl1pPr>
          </a:lstStyle>
          <a:p>
            <a:pPr rtl="0"/>
            <a:r>
              <a:rPr lang="sv-SE" noProof="0"/>
              <a:t>Klicka på ikonen för att lägga till bild</a:t>
            </a:r>
          </a:p>
        </p:txBody>
      </p:sp>
      <p:sp>
        <p:nvSpPr>
          <p:cNvPr id="39" name="Platshållare för bild 3">
            <a:extLst>
              <a:ext uri="{FF2B5EF4-FFF2-40B4-BE49-F238E27FC236}">
                <a16:creationId xmlns:a16="http://schemas.microsoft.com/office/drawing/2014/main" id="{A0757AEB-7533-4BD4-8411-5F3F540358D4}"/>
              </a:ext>
            </a:extLst>
          </p:cNvPr>
          <p:cNvSpPr>
            <a:spLocks noGrp="1"/>
          </p:cNvSpPr>
          <p:nvPr>
            <p:ph type="pic" sz="quarter" idx="41" hasCustomPrompt="1"/>
          </p:nvPr>
        </p:nvSpPr>
        <p:spPr>
          <a:xfrm>
            <a:off x="5055489" y="5377542"/>
            <a:ext cx="2151529" cy="935182"/>
          </a:xfrm>
        </p:spPr>
        <p:txBody>
          <a:bodyPr rtlCol="0"/>
          <a:lstStyle>
            <a:lvl1pPr marL="0" indent="0">
              <a:buNone/>
              <a:defRPr sz="1569"/>
            </a:lvl1pPr>
          </a:lstStyle>
          <a:p>
            <a:pPr rtl="0"/>
            <a:r>
              <a:rPr lang="sv-SE" noProof="0"/>
              <a:t>Klicka på ikonen för att lägga till bild</a:t>
            </a:r>
          </a:p>
        </p:txBody>
      </p:sp>
      <p:sp>
        <p:nvSpPr>
          <p:cNvPr id="40" name="Platshållare för bild 3">
            <a:extLst>
              <a:ext uri="{FF2B5EF4-FFF2-40B4-BE49-F238E27FC236}">
                <a16:creationId xmlns:a16="http://schemas.microsoft.com/office/drawing/2014/main" id="{6385EAAA-B209-4D45-A644-2C5FCD3E85A5}"/>
              </a:ext>
            </a:extLst>
          </p:cNvPr>
          <p:cNvSpPr>
            <a:spLocks noGrp="1"/>
          </p:cNvSpPr>
          <p:nvPr>
            <p:ph type="pic" sz="quarter" idx="42" hasCustomPrompt="1"/>
          </p:nvPr>
        </p:nvSpPr>
        <p:spPr>
          <a:xfrm>
            <a:off x="8764344" y="5383085"/>
            <a:ext cx="2151529" cy="935182"/>
          </a:xfrm>
        </p:spPr>
        <p:txBody>
          <a:bodyPr rtlCol="0"/>
          <a:lstStyle>
            <a:lvl1pPr marL="0" indent="0">
              <a:buNone/>
              <a:defRPr sz="1569"/>
            </a:lvl1pPr>
          </a:lstStyle>
          <a:p>
            <a:pPr rtl="0"/>
            <a:r>
              <a:rPr lang="sv-SE" noProof="0"/>
              <a:t>Klicka på ikonen för att lägga till bild</a:t>
            </a:r>
          </a:p>
        </p:txBody>
      </p:sp>
    </p:spTree>
    <p:extLst>
      <p:ext uri="{BB962C8B-B14F-4D97-AF65-F5344CB8AC3E}">
        <p14:creationId xmlns:p14="http://schemas.microsoft.com/office/powerpoint/2010/main" val="917736964"/>
      </p:ext>
    </p:extLst>
  </p:cSld>
  <p:clrMapOvr>
    <a:masterClrMapping/>
  </p:clrMapOvr>
  <p:extLst>
    <p:ext uri="{DCECCB84-F9BA-43D5-87BE-67443E8EF086}">
      <p15:sldGuideLst xmlns:p15="http://schemas.microsoft.com/office/powerpoint/2012/main">
        <p15:guide id="12" orient="horz" pos="936">
          <p15:clr>
            <a:srgbClr val="FBAE40"/>
          </p15:clr>
        </p15:guide>
        <p15:guide id="13" orient="horz" pos="2424">
          <p15:clr>
            <a:srgbClr val="FBAE40"/>
          </p15:clr>
        </p15:guide>
        <p15:guide id="14" orient="horz" pos="3912">
          <p15:clr>
            <a:srgbClr val="FBAE40"/>
          </p15:clr>
        </p15:guide>
        <p15:guide id="15" orient="horz" pos="5400">
          <p15:clr>
            <a:srgbClr val="FBAE40"/>
          </p15:clr>
        </p15:guide>
        <p15:guide id="16" pos="2153">
          <p15:clr>
            <a:srgbClr val="FBAE40"/>
          </p15:clr>
        </p15:guide>
        <p15:guide id="17" pos="9111">
          <p15:clr>
            <a:srgbClr val="FBAE40"/>
          </p15:clr>
        </p15:guide>
        <p15:guide id="18" pos="56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2022-01-26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339619266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sv-SE"/>
              <a:t>Klicka här för att ändra mall för rubrikformat</a:t>
            </a:r>
            <a:endParaRPr lang="en-US"/>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2022-01-26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79711747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sv-SE"/>
              <a:t>Klicka här för att ändra mall för rubrikformat</a:t>
            </a:r>
            <a:endParaRPr lang="en-US"/>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2022-01-26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63586927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sv-SE"/>
              <a:t>Klicka här för att ändra mall för rubrikformat</a:t>
            </a:r>
            <a:endParaRPr lang="en-US"/>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17961DE-70CA-1949-9072-9D2A38C11419}" type="datetime1">
              <a:rPr lang="sv-SE" smtClean="0"/>
              <a:t>2022-01-26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3795353215"/>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sv-SE"/>
              <a:t>Klicka här för att ändra mall för rubrikformat</a:t>
            </a:r>
            <a:endParaRPr lang="en-US"/>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517961DE-70CA-1949-9072-9D2A38C11419}" type="datetime1">
              <a:rPr lang="sv-SE" smtClean="0"/>
              <a:t>2022-01-26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3037746977"/>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sv-SE"/>
              <a:t>Klicka här för att ändra mall för rubrikformat</a:t>
            </a:r>
            <a:endParaRPr lang="en-US"/>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517961DE-70CA-1949-9072-9D2A38C11419}" type="datetime1">
              <a:rPr lang="sv-SE" smtClean="0"/>
              <a:t>2022-01-26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114795521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517961DE-70CA-1949-9072-9D2A38C11419}" type="datetime1">
              <a:rPr lang="sv-SE" smtClean="0"/>
              <a:t>2022-01-26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1080042845"/>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517961DE-70CA-1949-9072-9D2A38C11419}" type="datetime1">
              <a:rPr lang="sv-SE" smtClean="0"/>
              <a:t>2022-01-26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B13FB9FB-F0A8-4F05-A3B7-7EDA3F6823CA}" type="slidenum">
              <a:rPr lang="sv-SE" smtClean="0"/>
              <a:pPr/>
              <a:t>‹#›</a:t>
            </a:fld>
            <a:endParaRPr lang="sv-SE"/>
          </a:p>
        </p:txBody>
      </p:sp>
    </p:spTree>
    <p:extLst>
      <p:ext uri="{BB962C8B-B14F-4D97-AF65-F5344CB8AC3E}">
        <p14:creationId xmlns:p14="http://schemas.microsoft.com/office/powerpoint/2010/main" val="78249060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2022-01-26</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580095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2022-01-26</a:t>
            </a:fld>
            <a:endParaRPr lang="sv-SE"/>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56218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ggdecor">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3431C119-6034-45F4-ADFE-6193DF0F57E8}"/>
              </a:ext>
            </a:extLst>
          </p:cNvPr>
          <p:cNvSpPr/>
          <p:nvPr/>
        </p:nvSpPr>
        <p:spPr>
          <a:xfrm>
            <a:off x="6282122" y="661697"/>
            <a:ext cx="5737412" cy="24938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8" name="Ellips 7">
            <a:extLst>
              <a:ext uri="{FF2B5EF4-FFF2-40B4-BE49-F238E27FC236}">
                <a16:creationId xmlns:a16="http://schemas.microsoft.com/office/drawing/2014/main" id="{209664A7-F890-49FE-9487-D0CC8F2FD740}"/>
              </a:ext>
            </a:extLst>
          </p:cNvPr>
          <p:cNvSpPr/>
          <p:nvPr/>
        </p:nvSpPr>
        <p:spPr>
          <a:xfrm>
            <a:off x="186466" y="671311"/>
            <a:ext cx="5737412" cy="24938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9" name="Ellips 18">
            <a:extLst>
              <a:ext uri="{FF2B5EF4-FFF2-40B4-BE49-F238E27FC236}">
                <a16:creationId xmlns:a16="http://schemas.microsoft.com/office/drawing/2014/main" id="{A3A32B2F-7CE6-4D88-B5A6-6A896D5BA429}"/>
              </a:ext>
            </a:extLst>
          </p:cNvPr>
          <p:cNvSpPr/>
          <p:nvPr/>
        </p:nvSpPr>
        <p:spPr>
          <a:xfrm>
            <a:off x="192216" y="3582844"/>
            <a:ext cx="5737412" cy="24938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 name="Ellips 20">
            <a:extLst>
              <a:ext uri="{FF2B5EF4-FFF2-40B4-BE49-F238E27FC236}">
                <a16:creationId xmlns:a16="http://schemas.microsoft.com/office/drawing/2014/main" id="{E90C12A0-A5B1-495E-96F2-B88BB8DBB580}"/>
              </a:ext>
            </a:extLst>
          </p:cNvPr>
          <p:cNvSpPr/>
          <p:nvPr/>
        </p:nvSpPr>
        <p:spPr>
          <a:xfrm>
            <a:off x="6262372" y="3573230"/>
            <a:ext cx="5737412" cy="24938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 name="Rubrik 1">
            <a:extLst>
              <a:ext uri="{FF2B5EF4-FFF2-40B4-BE49-F238E27FC236}">
                <a16:creationId xmlns:a16="http://schemas.microsoft.com/office/drawing/2014/main" id="{AE5E9DEA-4B96-4BAF-8334-2950A543955A}"/>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sp>
        <p:nvSpPr>
          <p:cNvPr id="3" name="Ellips 2">
            <a:extLst>
              <a:ext uri="{FF2B5EF4-FFF2-40B4-BE49-F238E27FC236}">
                <a16:creationId xmlns:a16="http://schemas.microsoft.com/office/drawing/2014/main" id="{561ABDF0-AF5C-4F03-9F37-DC638C57A821}"/>
              </a:ext>
            </a:extLst>
          </p:cNvPr>
          <p:cNvSpPr/>
          <p:nvPr userDrawn="1"/>
        </p:nvSpPr>
        <p:spPr>
          <a:xfrm>
            <a:off x="621428" y="860372"/>
            <a:ext cx="4867490" cy="2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5" name="Ellips 4">
            <a:extLst>
              <a:ext uri="{FF2B5EF4-FFF2-40B4-BE49-F238E27FC236}">
                <a16:creationId xmlns:a16="http://schemas.microsoft.com/office/drawing/2014/main" id="{574531C5-35B0-41CC-BA8C-D7AF01543FBD}"/>
              </a:ext>
            </a:extLst>
          </p:cNvPr>
          <p:cNvSpPr/>
          <p:nvPr userDrawn="1"/>
        </p:nvSpPr>
        <p:spPr>
          <a:xfrm>
            <a:off x="627179" y="3771905"/>
            <a:ext cx="4867490" cy="2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2" name="Platshållare för bild 11">
            <a:extLst>
              <a:ext uri="{FF2B5EF4-FFF2-40B4-BE49-F238E27FC236}">
                <a16:creationId xmlns:a16="http://schemas.microsoft.com/office/drawing/2014/main" id="{42F98E0E-7DCC-45C6-AD9B-2745A1DC8A28}"/>
              </a:ext>
            </a:extLst>
          </p:cNvPr>
          <p:cNvSpPr>
            <a:spLocks noGrp="1"/>
          </p:cNvSpPr>
          <p:nvPr>
            <p:ph type="pic" sz="quarter" idx="10" hasCustomPrompt="1"/>
          </p:nvPr>
        </p:nvSpPr>
        <p:spPr>
          <a:xfrm>
            <a:off x="898993" y="987060"/>
            <a:ext cx="4303059" cy="1870364"/>
          </a:xfrm>
        </p:spPr>
        <p:txBody>
          <a:bodyPr rtlCol="0"/>
          <a:lstStyle>
            <a:lvl1pPr marL="0" indent="0" algn="ctr">
              <a:buNone/>
              <a:defRPr/>
            </a:lvl1pPr>
          </a:lstStyle>
          <a:p>
            <a:pPr rtl="0"/>
            <a:r>
              <a:rPr lang="sv-SE" noProof="0"/>
              <a:t>Klicka på ikonen för att lägga till bild</a:t>
            </a:r>
          </a:p>
        </p:txBody>
      </p:sp>
      <p:sp>
        <p:nvSpPr>
          <p:cNvPr id="13" name="Platshållare för bild 11">
            <a:extLst>
              <a:ext uri="{FF2B5EF4-FFF2-40B4-BE49-F238E27FC236}">
                <a16:creationId xmlns:a16="http://schemas.microsoft.com/office/drawing/2014/main" id="{51F1A92B-0371-48C3-873A-1ADD42679E71}"/>
              </a:ext>
            </a:extLst>
          </p:cNvPr>
          <p:cNvSpPr>
            <a:spLocks noGrp="1"/>
          </p:cNvSpPr>
          <p:nvPr>
            <p:ph type="pic" sz="quarter" idx="11" hasCustomPrompt="1"/>
          </p:nvPr>
        </p:nvSpPr>
        <p:spPr>
          <a:xfrm>
            <a:off x="7005592" y="983038"/>
            <a:ext cx="4303059" cy="1870364"/>
          </a:xfrm>
        </p:spPr>
        <p:txBody>
          <a:bodyPr rtlCol="0"/>
          <a:lstStyle>
            <a:lvl1pPr marL="0" indent="0" algn="ctr">
              <a:buNone/>
              <a:defRPr/>
            </a:lvl1pPr>
          </a:lstStyle>
          <a:p>
            <a:pPr rtl="0"/>
            <a:r>
              <a:rPr lang="sv-SE" noProof="0"/>
              <a:t>Klicka på ikonen för att lägga till bild</a:t>
            </a:r>
          </a:p>
        </p:txBody>
      </p:sp>
      <p:sp>
        <p:nvSpPr>
          <p:cNvPr id="14" name="Platshållare för bild 11">
            <a:extLst>
              <a:ext uri="{FF2B5EF4-FFF2-40B4-BE49-F238E27FC236}">
                <a16:creationId xmlns:a16="http://schemas.microsoft.com/office/drawing/2014/main" id="{476E35B1-649D-48BD-86A1-46480400ECF9}"/>
              </a:ext>
            </a:extLst>
          </p:cNvPr>
          <p:cNvSpPr>
            <a:spLocks noGrp="1"/>
          </p:cNvSpPr>
          <p:nvPr>
            <p:ph type="pic" sz="quarter" idx="12" hasCustomPrompt="1"/>
          </p:nvPr>
        </p:nvSpPr>
        <p:spPr>
          <a:xfrm>
            <a:off x="873826" y="3912926"/>
            <a:ext cx="4303059" cy="1870364"/>
          </a:xfrm>
        </p:spPr>
        <p:txBody>
          <a:bodyPr rtlCol="0"/>
          <a:lstStyle>
            <a:lvl1pPr marL="0" indent="0" algn="ctr">
              <a:buNone/>
              <a:defRPr/>
            </a:lvl1pPr>
          </a:lstStyle>
          <a:p>
            <a:pPr rtl="0"/>
            <a:r>
              <a:rPr lang="sv-SE" noProof="0"/>
              <a:t>Klicka på ikonen för att lägga till bild</a:t>
            </a:r>
          </a:p>
        </p:txBody>
      </p:sp>
      <p:sp>
        <p:nvSpPr>
          <p:cNvPr id="15" name="Platshållare för bild 11">
            <a:extLst>
              <a:ext uri="{FF2B5EF4-FFF2-40B4-BE49-F238E27FC236}">
                <a16:creationId xmlns:a16="http://schemas.microsoft.com/office/drawing/2014/main" id="{94D20671-B89A-400B-B175-2B9E78CC7B38}"/>
              </a:ext>
            </a:extLst>
          </p:cNvPr>
          <p:cNvSpPr>
            <a:spLocks noGrp="1"/>
          </p:cNvSpPr>
          <p:nvPr>
            <p:ph type="pic" sz="quarter" idx="13" hasCustomPrompt="1"/>
          </p:nvPr>
        </p:nvSpPr>
        <p:spPr>
          <a:xfrm>
            <a:off x="6999299" y="3900701"/>
            <a:ext cx="4303059" cy="1870364"/>
          </a:xfrm>
        </p:spPr>
        <p:txBody>
          <a:bodyPr rtlCol="0"/>
          <a:lstStyle>
            <a:lvl1pPr marL="0" indent="0" algn="ctr">
              <a:buNone/>
              <a:defRPr/>
            </a:lvl1pPr>
          </a:lstStyle>
          <a:p>
            <a:pPr rtl="0"/>
            <a:r>
              <a:rPr lang="sv-SE" noProof="0"/>
              <a:t>Klicka på ikonen för att lägga till bild</a:t>
            </a:r>
          </a:p>
        </p:txBody>
      </p:sp>
      <p:pic>
        <p:nvPicPr>
          <p:cNvPr id="16" name="Grafik 15">
            <a:extLst>
              <a:ext uri="{FF2B5EF4-FFF2-40B4-BE49-F238E27FC236}">
                <a16:creationId xmlns:a16="http://schemas.microsoft.com/office/drawing/2014/main" id="{E0D41E6A-CF15-4A41-B4D2-437474EED9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7313391" y="1421326"/>
            <a:ext cx="290044" cy="130137"/>
          </a:xfrm>
          <a:prstGeom prst="rect">
            <a:avLst/>
          </a:prstGeom>
        </p:spPr>
      </p:pic>
      <p:pic>
        <p:nvPicPr>
          <p:cNvPr id="17" name="Grafik 16">
            <a:extLst>
              <a:ext uri="{FF2B5EF4-FFF2-40B4-BE49-F238E27FC236}">
                <a16:creationId xmlns:a16="http://schemas.microsoft.com/office/drawing/2014/main" id="{EC94B4F6-266D-4E71-AB30-D28D97D1E8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9527386" y="988575"/>
            <a:ext cx="71716" cy="31172"/>
          </a:xfrm>
          <a:prstGeom prst="rect">
            <a:avLst/>
          </a:prstGeom>
        </p:spPr>
      </p:pic>
      <p:pic>
        <p:nvPicPr>
          <p:cNvPr id="18" name="Grafik 17">
            <a:extLst>
              <a:ext uri="{FF2B5EF4-FFF2-40B4-BE49-F238E27FC236}">
                <a16:creationId xmlns:a16="http://schemas.microsoft.com/office/drawing/2014/main" id="{E3066301-5A1A-4729-94A4-4D07A9D9050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0152697">
            <a:off x="8062951" y="1263350"/>
            <a:ext cx="158587" cy="99567"/>
          </a:xfrm>
          <a:prstGeom prst="rect">
            <a:avLst/>
          </a:prstGeom>
        </p:spPr>
      </p:pic>
      <p:pic>
        <p:nvPicPr>
          <p:cNvPr id="20" name="Grafik 19">
            <a:extLst>
              <a:ext uri="{FF2B5EF4-FFF2-40B4-BE49-F238E27FC236}">
                <a16:creationId xmlns:a16="http://schemas.microsoft.com/office/drawing/2014/main" id="{A9367B28-4B4C-4206-BAFC-4AC24C386F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8927780" y="1397481"/>
            <a:ext cx="71716" cy="31172"/>
          </a:xfrm>
          <a:prstGeom prst="rect">
            <a:avLst/>
          </a:prstGeom>
        </p:spPr>
      </p:pic>
      <p:pic>
        <p:nvPicPr>
          <p:cNvPr id="22" name="Grafik 21">
            <a:extLst>
              <a:ext uri="{FF2B5EF4-FFF2-40B4-BE49-F238E27FC236}">
                <a16:creationId xmlns:a16="http://schemas.microsoft.com/office/drawing/2014/main" id="{3DF13BA9-9FEF-4F43-AA46-80F451845A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8630200" y="994541"/>
            <a:ext cx="354950" cy="159260"/>
          </a:xfrm>
          <a:prstGeom prst="rect">
            <a:avLst/>
          </a:prstGeom>
        </p:spPr>
      </p:pic>
      <p:pic>
        <p:nvPicPr>
          <p:cNvPr id="23" name="Grafik 22">
            <a:extLst>
              <a:ext uri="{FF2B5EF4-FFF2-40B4-BE49-F238E27FC236}">
                <a16:creationId xmlns:a16="http://schemas.microsoft.com/office/drawing/2014/main" id="{E987C67F-DD2A-4876-98F2-9380DC7750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8107540" y="1022775"/>
            <a:ext cx="71716" cy="31172"/>
          </a:xfrm>
          <a:prstGeom prst="rect">
            <a:avLst/>
          </a:prstGeom>
        </p:spPr>
      </p:pic>
      <p:pic>
        <p:nvPicPr>
          <p:cNvPr id="24" name="Grafik 23">
            <a:extLst>
              <a:ext uri="{FF2B5EF4-FFF2-40B4-BE49-F238E27FC236}">
                <a16:creationId xmlns:a16="http://schemas.microsoft.com/office/drawing/2014/main" id="{EB28612C-4280-4C02-BF86-3AC9F379E7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7023707" y="1789590"/>
            <a:ext cx="71716" cy="31172"/>
          </a:xfrm>
          <a:prstGeom prst="rect">
            <a:avLst/>
          </a:prstGeom>
        </p:spPr>
      </p:pic>
      <p:pic>
        <p:nvPicPr>
          <p:cNvPr id="25" name="Grafik 24">
            <a:extLst>
              <a:ext uri="{FF2B5EF4-FFF2-40B4-BE49-F238E27FC236}">
                <a16:creationId xmlns:a16="http://schemas.microsoft.com/office/drawing/2014/main" id="{E4C71FDD-45E5-459C-BA5C-436F0BFA8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7472981" y="4453918"/>
            <a:ext cx="290044" cy="130137"/>
          </a:xfrm>
          <a:prstGeom prst="rect">
            <a:avLst/>
          </a:prstGeom>
        </p:spPr>
      </p:pic>
      <p:pic>
        <p:nvPicPr>
          <p:cNvPr id="26" name="Grafik 25">
            <a:extLst>
              <a:ext uri="{FF2B5EF4-FFF2-40B4-BE49-F238E27FC236}">
                <a16:creationId xmlns:a16="http://schemas.microsoft.com/office/drawing/2014/main" id="{FA419AE2-69BD-415D-B28A-FB9A764B20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9332078" y="3910580"/>
            <a:ext cx="71716" cy="31172"/>
          </a:xfrm>
          <a:prstGeom prst="rect">
            <a:avLst/>
          </a:prstGeom>
        </p:spPr>
      </p:pic>
      <p:pic>
        <p:nvPicPr>
          <p:cNvPr id="27" name="Grafik 26">
            <a:extLst>
              <a:ext uri="{FF2B5EF4-FFF2-40B4-BE49-F238E27FC236}">
                <a16:creationId xmlns:a16="http://schemas.microsoft.com/office/drawing/2014/main" id="{A8B3E5CC-FCE0-4E1D-B913-A129841FDD9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0152697">
            <a:off x="7867643" y="4185356"/>
            <a:ext cx="158587" cy="99567"/>
          </a:xfrm>
          <a:prstGeom prst="rect">
            <a:avLst/>
          </a:prstGeom>
        </p:spPr>
      </p:pic>
      <p:pic>
        <p:nvPicPr>
          <p:cNvPr id="28" name="Grafik 27">
            <a:extLst>
              <a:ext uri="{FF2B5EF4-FFF2-40B4-BE49-F238E27FC236}">
                <a16:creationId xmlns:a16="http://schemas.microsoft.com/office/drawing/2014/main" id="{E7197756-DDB8-4BF5-827A-37A83865F3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8732471" y="4319487"/>
            <a:ext cx="71716" cy="31172"/>
          </a:xfrm>
          <a:prstGeom prst="rect">
            <a:avLst/>
          </a:prstGeom>
        </p:spPr>
      </p:pic>
      <p:pic>
        <p:nvPicPr>
          <p:cNvPr id="29" name="Grafik 28">
            <a:extLst>
              <a:ext uri="{FF2B5EF4-FFF2-40B4-BE49-F238E27FC236}">
                <a16:creationId xmlns:a16="http://schemas.microsoft.com/office/drawing/2014/main" id="{970F4CAF-E77D-44E5-8E0C-0CEE20615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1152697">
            <a:off x="8434892" y="3916547"/>
            <a:ext cx="354950" cy="159260"/>
          </a:xfrm>
          <a:prstGeom prst="rect">
            <a:avLst/>
          </a:prstGeom>
        </p:spPr>
      </p:pic>
      <p:pic>
        <p:nvPicPr>
          <p:cNvPr id="30" name="Grafik 29">
            <a:extLst>
              <a:ext uri="{FF2B5EF4-FFF2-40B4-BE49-F238E27FC236}">
                <a16:creationId xmlns:a16="http://schemas.microsoft.com/office/drawing/2014/main" id="{35B17E64-27AD-489D-A743-0EB85DE40A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7912232" y="3944782"/>
            <a:ext cx="71716" cy="31172"/>
          </a:xfrm>
          <a:prstGeom prst="rect">
            <a:avLst/>
          </a:prstGeom>
        </p:spPr>
      </p:pic>
      <p:pic>
        <p:nvPicPr>
          <p:cNvPr id="31" name="Grafik 30">
            <a:extLst>
              <a:ext uri="{FF2B5EF4-FFF2-40B4-BE49-F238E27FC236}">
                <a16:creationId xmlns:a16="http://schemas.microsoft.com/office/drawing/2014/main" id="{DCDE551A-7BCD-40F6-B1D8-9AF7984D57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6828399" y="4711596"/>
            <a:ext cx="71716" cy="31172"/>
          </a:xfrm>
          <a:prstGeom prst="rect">
            <a:avLst/>
          </a:prstGeom>
        </p:spPr>
      </p:pic>
      <p:pic>
        <p:nvPicPr>
          <p:cNvPr id="32" name="Grafik 31">
            <a:extLst>
              <a:ext uri="{FF2B5EF4-FFF2-40B4-BE49-F238E27FC236}">
                <a16:creationId xmlns:a16="http://schemas.microsoft.com/office/drawing/2014/main" id="{55C28615-B255-40A4-8C08-67CC3D3145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1152697">
            <a:off x="7223621" y="4289341"/>
            <a:ext cx="71716" cy="31172"/>
          </a:xfrm>
          <a:prstGeom prst="rect">
            <a:avLst/>
          </a:prstGeom>
        </p:spPr>
      </p:pic>
    </p:spTree>
    <p:extLst>
      <p:ext uri="{BB962C8B-B14F-4D97-AF65-F5344CB8AC3E}">
        <p14:creationId xmlns:p14="http://schemas.microsoft.com/office/powerpoint/2010/main" val="3847938498"/>
      </p:ext>
    </p:extLst>
  </p:cSld>
  <p:clrMapOvr>
    <a:masterClrMapping/>
  </p:clrMapOvr>
  <p:extLst>
    <p:ext uri="{DCECCB84-F9BA-43D5-87BE-67443E8EF086}">
      <p15:sldGuideLst xmlns:p15="http://schemas.microsoft.com/office/powerpoint/2012/main">
        <p15:guide id="7" orient="horz" pos="6240">
          <p15:clr>
            <a:srgbClr val="FBAE40"/>
          </p15:clr>
        </p15:guide>
        <p15:guide id="8" orient="horz" pos="1776">
          <p15:clr>
            <a:srgbClr val="FBAE40"/>
          </p15:clr>
        </p15:guide>
        <p15:guide id="9" orient="horz" pos="4464">
          <p15:clr>
            <a:srgbClr val="FBAE40"/>
          </p15:clr>
        </p15:guide>
        <p15:guide id="10" pos="2816">
          <p15:clr>
            <a:srgbClr val="FBAE40"/>
          </p15:clr>
        </p15:guide>
        <p15:guide id="11" pos="84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2022-01-26</a:t>
            </a:fld>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1648714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2022-01-26</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67176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a:xfrm>
            <a:off x="664234" y="874602"/>
            <a:ext cx="5326992" cy="1228518"/>
          </a:xfrm>
        </p:spPr>
        <p:txBody>
          <a:bodyPr/>
          <a:lstStyle/>
          <a:p>
            <a:r>
              <a:rPr lang="sv-SE"/>
              <a:t>Klicka här för att ändra 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65C18DA-410A-4124-BB0F-DE8CA676B1E5}" type="datetimeFigureOut">
              <a:rPr lang="sv-SE" smtClean="0"/>
              <a:t>2022-01-26</a:t>
            </a:fld>
            <a:endParaRPr lang="sv-SE"/>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1398447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p>
        </p:txBody>
      </p:sp>
      <p:sp>
        <p:nvSpPr>
          <p:cNvPr id="8" name="Platshållare för sidfot 7"/>
          <p:cNvSpPr>
            <a:spLocks noGrp="1"/>
          </p:cNvSpPr>
          <p:nvPr>
            <p:ph type="ftr" sz="quarter" idx="11"/>
          </p:nvPr>
        </p:nvSpPr>
        <p:spPr/>
        <p:txBody>
          <a:bodyPr/>
          <a:lstStyle/>
          <a:p>
            <a:endParaRPr lang="sv-SE"/>
          </a:p>
        </p:txBody>
      </p:sp>
      <p:sp>
        <p:nvSpPr>
          <p:cNvPr id="7" name="Platshållare för datum 6"/>
          <p:cNvSpPr>
            <a:spLocks noGrp="1"/>
          </p:cNvSpPr>
          <p:nvPr>
            <p:ph type="dt" sz="half" idx="10"/>
          </p:nvPr>
        </p:nvSpPr>
        <p:spPr/>
        <p:txBody>
          <a:bodyPr/>
          <a:lstStyle/>
          <a:p>
            <a:fld id="{765C18DA-410A-4124-BB0F-DE8CA676B1E5}" type="datetimeFigureOut">
              <a:rPr lang="sv-SE" smtClean="0"/>
              <a:t>2022-01-26</a:t>
            </a:fld>
            <a:endParaRPr lang="sv-SE"/>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2098031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fld id="{765C18DA-410A-4124-BB0F-DE8CA676B1E5}" type="datetimeFigureOut">
              <a:rPr lang="sv-SE" smtClean="0"/>
              <a:t>2022-01-26</a:t>
            </a:fld>
            <a:endParaRPr lang="sv-SE"/>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408391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2022-01-26</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61893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laceringskort">
    <p:spTree>
      <p:nvGrpSpPr>
        <p:cNvPr id="1" name=""/>
        <p:cNvGrpSpPr/>
        <p:nvPr/>
      </p:nvGrpSpPr>
      <p:grpSpPr>
        <a:xfrm>
          <a:off x="0" y="0"/>
          <a:ext cx="0" cy="0"/>
          <a:chOff x="0" y="0"/>
          <a:chExt cx="0" cy="0"/>
        </a:xfrm>
      </p:grpSpPr>
      <p:sp>
        <p:nvSpPr>
          <p:cNvPr id="209" name="Rektangulär 208">
            <a:extLst>
              <a:ext uri="{FF2B5EF4-FFF2-40B4-BE49-F238E27FC236}">
                <a16:creationId xmlns:a16="http://schemas.microsoft.com/office/drawing/2014/main" id="{AC2B773C-DEDA-4581-8B15-D23922C399E9}"/>
              </a:ext>
            </a:extLst>
          </p:cNvPr>
          <p:cNvSpPr/>
          <p:nvPr userDrawn="1"/>
        </p:nvSpPr>
        <p:spPr>
          <a:xfrm>
            <a:off x="717177" y="2057400"/>
            <a:ext cx="5020235" cy="12365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0" name="Rektangulär 209">
            <a:extLst>
              <a:ext uri="{FF2B5EF4-FFF2-40B4-BE49-F238E27FC236}">
                <a16:creationId xmlns:a16="http://schemas.microsoft.com/office/drawing/2014/main" id="{0CF17198-3B93-45CE-A98E-E3662773BDAD}"/>
              </a:ext>
            </a:extLst>
          </p:cNvPr>
          <p:cNvSpPr/>
          <p:nvPr userDrawn="1"/>
        </p:nvSpPr>
        <p:spPr>
          <a:xfrm>
            <a:off x="717177" y="5159086"/>
            <a:ext cx="5020235" cy="12365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1" name="Rektangulär 210">
            <a:extLst>
              <a:ext uri="{FF2B5EF4-FFF2-40B4-BE49-F238E27FC236}">
                <a16:creationId xmlns:a16="http://schemas.microsoft.com/office/drawing/2014/main" id="{7500C41B-8887-4D30-8939-7DB4F15CA02D}"/>
              </a:ext>
            </a:extLst>
          </p:cNvPr>
          <p:cNvSpPr/>
          <p:nvPr userDrawn="1"/>
        </p:nvSpPr>
        <p:spPr>
          <a:xfrm>
            <a:off x="6468003" y="5159086"/>
            <a:ext cx="5020235" cy="12365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12" name="Rektangulär 211">
            <a:extLst>
              <a:ext uri="{FF2B5EF4-FFF2-40B4-BE49-F238E27FC236}">
                <a16:creationId xmlns:a16="http://schemas.microsoft.com/office/drawing/2014/main" id="{EC438C43-8F8B-44CF-8753-8CE0D616E2CB}"/>
              </a:ext>
            </a:extLst>
          </p:cNvPr>
          <p:cNvSpPr/>
          <p:nvPr userDrawn="1"/>
        </p:nvSpPr>
        <p:spPr>
          <a:xfrm>
            <a:off x="6454592" y="2057400"/>
            <a:ext cx="5020235" cy="123651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5" name="Rektangulär 204">
            <a:extLst>
              <a:ext uri="{FF2B5EF4-FFF2-40B4-BE49-F238E27FC236}">
                <a16:creationId xmlns:a16="http://schemas.microsoft.com/office/drawing/2014/main" id="{233C7419-B2F1-44D7-A3A7-CB8AB94E9FCE}"/>
              </a:ext>
            </a:extLst>
          </p:cNvPr>
          <p:cNvSpPr/>
          <p:nvPr userDrawn="1"/>
        </p:nvSpPr>
        <p:spPr>
          <a:xfrm>
            <a:off x="6454592" y="794906"/>
            <a:ext cx="5020235" cy="12865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6" name="Rektangulär 205">
            <a:extLst>
              <a:ext uri="{FF2B5EF4-FFF2-40B4-BE49-F238E27FC236}">
                <a16:creationId xmlns:a16="http://schemas.microsoft.com/office/drawing/2014/main" id="{86AF61A7-BD91-44CA-BD74-1033ECC14BFE}"/>
              </a:ext>
            </a:extLst>
          </p:cNvPr>
          <p:cNvSpPr/>
          <p:nvPr userDrawn="1"/>
        </p:nvSpPr>
        <p:spPr>
          <a:xfrm>
            <a:off x="717177" y="794906"/>
            <a:ext cx="5020235" cy="128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7" name="Rektangulär 206">
            <a:extLst>
              <a:ext uri="{FF2B5EF4-FFF2-40B4-BE49-F238E27FC236}">
                <a16:creationId xmlns:a16="http://schemas.microsoft.com/office/drawing/2014/main" id="{C8AF5832-47CC-42E1-8DDD-37FE59545A4C}"/>
              </a:ext>
            </a:extLst>
          </p:cNvPr>
          <p:cNvSpPr/>
          <p:nvPr userDrawn="1"/>
        </p:nvSpPr>
        <p:spPr>
          <a:xfrm>
            <a:off x="717177" y="3896592"/>
            <a:ext cx="5020235" cy="12865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208" name="Rektangulär 207">
            <a:extLst>
              <a:ext uri="{FF2B5EF4-FFF2-40B4-BE49-F238E27FC236}">
                <a16:creationId xmlns:a16="http://schemas.microsoft.com/office/drawing/2014/main" id="{1B302854-CBBC-4731-9686-1D3B4DE42247}"/>
              </a:ext>
            </a:extLst>
          </p:cNvPr>
          <p:cNvSpPr/>
          <p:nvPr userDrawn="1"/>
        </p:nvSpPr>
        <p:spPr>
          <a:xfrm>
            <a:off x="6468003" y="3896592"/>
            <a:ext cx="5020235" cy="1286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sz="1967" noProof="0"/>
          </a:p>
        </p:txBody>
      </p:sp>
      <p:sp>
        <p:nvSpPr>
          <p:cNvPr id="156" name="Platshållare för text 6">
            <a:extLst>
              <a:ext uri="{FF2B5EF4-FFF2-40B4-BE49-F238E27FC236}">
                <a16:creationId xmlns:a16="http://schemas.microsoft.com/office/drawing/2014/main" id="{1343B0B7-F0BA-4733-BF77-22120AE67BC6}"/>
              </a:ext>
            </a:extLst>
          </p:cNvPr>
          <p:cNvSpPr>
            <a:spLocks noGrp="1"/>
          </p:cNvSpPr>
          <p:nvPr>
            <p:ph type="body" sz="quarter" idx="80" hasCustomPrompt="1"/>
          </p:nvPr>
        </p:nvSpPr>
        <p:spPr>
          <a:xfrm>
            <a:off x="1306883" y="5567875"/>
            <a:ext cx="3872753" cy="313290"/>
          </a:xfrm>
        </p:spPr>
        <p:txBody>
          <a:bodyPr rtlCol="0" anchor="ctr"/>
          <a:lstStyle>
            <a:lvl1pPr marL="0" indent="0" algn="ctr">
              <a:buNone/>
              <a:defRPr sz="3137" b="1" spc="0">
                <a:solidFill>
                  <a:schemeClr val="accent1"/>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57" name="Platshållare för text 6">
            <a:extLst>
              <a:ext uri="{FF2B5EF4-FFF2-40B4-BE49-F238E27FC236}">
                <a16:creationId xmlns:a16="http://schemas.microsoft.com/office/drawing/2014/main" id="{0999E09F-B090-4747-9B26-520319D7CE21}"/>
              </a:ext>
            </a:extLst>
          </p:cNvPr>
          <p:cNvSpPr>
            <a:spLocks noGrp="1"/>
          </p:cNvSpPr>
          <p:nvPr>
            <p:ph type="body" sz="quarter" idx="81" hasCustomPrompt="1"/>
          </p:nvPr>
        </p:nvSpPr>
        <p:spPr>
          <a:xfrm>
            <a:off x="1307843" y="5966385"/>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sp>
        <p:nvSpPr>
          <p:cNvPr id="158" name="Platshållare för text 6">
            <a:extLst>
              <a:ext uri="{FF2B5EF4-FFF2-40B4-BE49-F238E27FC236}">
                <a16:creationId xmlns:a16="http://schemas.microsoft.com/office/drawing/2014/main" id="{5FE4F53F-3B46-484F-8601-3C9F14690B35}"/>
              </a:ext>
            </a:extLst>
          </p:cNvPr>
          <p:cNvSpPr>
            <a:spLocks noGrp="1"/>
          </p:cNvSpPr>
          <p:nvPr>
            <p:ph type="body" sz="quarter" idx="82" hasCustomPrompt="1"/>
          </p:nvPr>
        </p:nvSpPr>
        <p:spPr>
          <a:xfrm>
            <a:off x="7029346" y="5568083"/>
            <a:ext cx="3872753" cy="313290"/>
          </a:xfrm>
        </p:spPr>
        <p:txBody>
          <a:bodyPr rtlCol="0" anchor="ctr"/>
          <a:lstStyle>
            <a:lvl1pPr marL="0" indent="0" algn="ctr">
              <a:buNone/>
              <a:defRPr sz="3137" b="1" spc="0">
                <a:solidFill>
                  <a:schemeClr val="accent4"/>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59" name="Platshållare för text 6">
            <a:extLst>
              <a:ext uri="{FF2B5EF4-FFF2-40B4-BE49-F238E27FC236}">
                <a16:creationId xmlns:a16="http://schemas.microsoft.com/office/drawing/2014/main" id="{376FB709-FDA0-4032-B545-8532ABBF96EA}"/>
              </a:ext>
            </a:extLst>
          </p:cNvPr>
          <p:cNvSpPr>
            <a:spLocks noGrp="1"/>
          </p:cNvSpPr>
          <p:nvPr>
            <p:ph type="body" sz="quarter" idx="83" hasCustomPrompt="1"/>
          </p:nvPr>
        </p:nvSpPr>
        <p:spPr>
          <a:xfrm>
            <a:off x="7066664" y="5963430"/>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sp>
        <p:nvSpPr>
          <p:cNvPr id="2" name="Rubrik 1">
            <a:extLst>
              <a:ext uri="{FF2B5EF4-FFF2-40B4-BE49-F238E27FC236}">
                <a16:creationId xmlns:a16="http://schemas.microsoft.com/office/drawing/2014/main" id="{09A472EC-93CF-48A8-AA46-E39828EC6D73}"/>
              </a:ext>
            </a:extLst>
          </p:cNvPr>
          <p:cNvSpPr>
            <a:spLocks noGrp="1"/>
          </p:cNvSpPr>
          <p:nvPr>
            <p:ph type="title" hasCustomPrompt="1"/>
          </p:nvPr>
        </p:nvSpPr>
        <p:spPr/>
        <p:txBody>
          <a:bodyPr rtlCol="0"/>
          <a:lstStyle>
            <a:lvl1pPr>
              <a:defRPr b="0"/>
            </a:lvl1pPr>
          </a:lstStyle>
          <a:p>
            <a:pPr rtl="0"/>
            <a:r>
              <a:rPr lang="sv-SE" noProof="0"/>
              <a:t>Klicka här för att ändra format</a:t>
            </a:r>
          </a:p>
        </p:txBody>
      </p:sp>
      <p:cxnSp>
        <p:nvCxnSpPr>
          <p:cNvPr id="76" name="Rak 75">
            <a:extLst>
              <a:ext uri="{FF2B5EF4-FFF2-40B4-BE49-F238E27FC236}">
                <a16:creationId xmlns:a16="http://schemas.microsoft.com/office/drawing/2014/main" id="{68C4E6F7-272E-4A8F-9B04-EBEF71E00BB8}"/>
              </a:ext>
              <a:ext uri="{C183D7F6-B498-43B3-948B-1728B52AA6E4}">
                <adec:decorative xmlns:adec="http://schemas.microsoft.com/office/drawing/2017/decorative" val="1"/>
              </a:ext>
            </a:extLst>
          </p:cNvPr>
          <p:cNvCxnSpPr>
            <a:cxnSpLocks/>
          </p:cNvCxnSpPr>
          <p:nvPr/>
        </p:nvCxnSpPr>
        <p:spPr>
          <a:xfrm>
            <a:off x="7171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Rak 76">
            <a:extLst>
              <a:ext uri="{FF2B5EF4-FFF2-40B4-BE49-F238E27FC236}">
                <a16:creationId xmlns:a16="http://schemas.microsoft.com/office/drawing/2014/main" id="{59D18458-E678-4F83-B20A-8315A8454CFA}"/>
              </a:ext>
              <a:ext uri="{C183D7F6-B498-43B3-948B-1728B52AA6E4}">
                <adec:decorative xmlns:adec="http://schemas.microsoft.com/office/drawing/2017/decorative" val="1"/>
              </a:ext>
            </a:extLst>
          </p:cNvPr>
          <p:cNvCxnSpPr>
            <a:cxnSpLocks/>
          </p:cNvCxnSpPr>
          <p:nvPr/>
        </p:nvCxnSpPr>
        <p:spPr>
          <a:xfrm>
            <a:off x="1157522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Rak 77">
            <a:extLst>
              <a:ext uri="{FF2B5EF4-FFF2-40B4-BE49-F238E27FC236}">
                <a16:creationId xmlns:a16="http://schemas.microsoft.com/office/drawing/2014/main" id="{977E8B4D-40CE-463F-B424-43FAB95A0D1C}"/>
              </a:ext>
              <a:ext uri="{C183D7F6-B498-43B3-948B-1728B52AA6E4}">
                <adec:decorative xmlns:adec="http://schemas.microsoft.com/office/drawing/2017/decorative" val="1"/>
              </a:ext>
            </a:extLst>
          </p:cNvPr>
          <p:cNvCxnSpPr>
            <a:cxnSpLocks/>
          </p:cNvCxnSpPr>
          <p:nvPr/>
        </p:nvCxnSpPr>
        <p:spPr>
          <a:xfrm>
            <a:off x="68096"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Rak 78">
            <a:extLst>
              <a:ext uri="{FF2B5EF4-FFF2-40B4-BE49-F238E27FC236}">
                <a16:creationId xmlns:a16="http://schemas.microsoft.com/office/drawing/2014/main" id="{15744ADD-6205-486B-8562-7E40E014ADEB}"/>
              </a:ext>
              <a:ext uri="{C183D7F6-B498-43B3-948B-1728B52AA6E4}">
                <adec:decorative xmlns:adec="http://schemas.microsoft.com/office/drawing/2017/decorative" val="1"/>
              </a:ext>
            </a:extLst>
          </p:cNvPr>
          <p:cNvCxnSpPr>
            <a:cxnSpLocks/>
          </p:cNvCxnSpPr>
          <p:nvPr/>
        </p:nvCxnSpPr>
        <p:spPr>
          <a:xfrm>
            <a:off x="11575659"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80" name="Grupp 79">
            <a:extLst>
              <a:ext uri="{FF2B5EF4-FFF2-40B4-BE49-F238E27FC236}">
                <a16:creationId xmlns:a16="http://schemas.microsoft.com/office/drawing/2014/main" id="{10400A09-D51E-4217-9BA6-676190CCCA14}"/>
              </a:ext>
            </a:extLst>
          </p:cNvPr>
          <p:cNvGrpSpPr/>
          <p:nvPr/>
        </p:nvGrpSpPr>
        <p:grpSpPr>
          <a:xfrm>
            <a:off x="349750" y="3738697"/>
            <a:ext cx="11483663" cy="160529"/>
            <a:chOff x="222965" y="5483422"/>
            <a:chExt cx="7320835" cy="235442"/>
          </a:xfrm>
        </p:grpSpPr>
        <p:grpSp>
          <p:nvGrpSpPr>
            <p:cNvPr id="81" name="Grupp 80">
              <a:extLst>
                <a:ext uri="{FF2B5EF4-FFF2-40B4-BE49-F238E27FC236}">
                  <a16:creationId xmlns:a16="http://schemas.microsoft.com/office/drawing/2014/main" id="{0F8FADAE-B126-450F-8A31-1B51BDD34DF3}"/>
                </a:ext>
              </a:extLst>
            </p:cNvPr>
            <p:cNvGrpSpPr/>
            <p:nvPr/>
          </p:nvGrpSpPr>
          <p:grpSpPr>
            <a:xfrm>
              <a:off x="222965" y="5490264"/>
              <a:ext cx="230662" cy="228600"/>
              <a:chOff x="226538" y="5490264"/>
              <a:chExt cx="230662" cy="228600"/>
            </a:xfrm>
          </p:grpSpPr>
          <p:cxnSp>
            <p:nvCxnSpPr>
              <p:cNvPr id="91" name="Rak 90">
                <a:extLst>
                  <a:ext uri="{FF2B5EF4-FFF2-40B4-BE49-F238E27FC236}">
                    <a16:creationId xmlns:a16="http://schemas.microsoft.com/office/drawing/2014/main" id="{08140166-1B1C-4273-8B57-C9A08528E09E}"/>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Rak 91">
                <a:extLst>
                  <a:ext uri="{FF2B5EF4-FFF2-40B4-BE49-F238E27FC236}">
                    <a16:creationId xmlns:a16="http://schemas.microsoft.com/office/drawing/2014/main" id="{AF6A4047-DF31-4D15-AC88-2D2EA9D4F40D}"/>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2" name="Grupp 81">
              <a:extLst>
                <a:ext uri="{FF2B5EF4-FFF2-40B4-BE49-F238E27FC236}">
                  <a16:creationId xmlns:a16="http://schemas.microsoft.com/office/drawing/2014/main" id="{1534877D-26E0-4BC7-BFC8-85E7477A4945}"/>
                </a:ext>
              </a:extLst>
            </p:cNvPr>
            <p:cNvGrpSpPr/>
            <p:nvPr/>
          </p:nvGrpSpPr>
          <p:grpSpPr>
            <a:xfrm>
              <a:off x="3656214" y="5485720"/>
              <a:ext cx="228600" cy="229280"/>
              <a:chOff x="3655023" y="5485720"/>
              <a:chExt cx="228600" cy="229280"/>
            </a:xfrm>
          </p:grpSpPr>
          <p:cxnSp>
            <p:nvCxnSpPr>
              <p:cNvPr id="89" name="Rak 88">
                <a:extLst>
                  <a:ext uri="{FF2B5EF4-FFF2-40B4-BE49-F238E27FC236}">
                    <a16:creationId xmlns:a16="http://schemas.microsoft.com/office/drawing/2014/main" id="{877DA045-30A5-43DA-913A-A86093389AD2}"/>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Rak 89">
                <a:extLst>
                  <a:ext uri="{FF2B5EF4-FFF2-40B4-BE49-F238E27FC236}">
                    <a16:creationId xmlns:a16="http://schemas.microsoft.com/office/drawing/2014/main" id="{EA7B53C0-6386-4A0B-BB55-28DFD17FD8BB}"/>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3" name="Grupp 82">
              <a:extLst>
                <a:ext uri="{FF2B5EF4-FFF2-40B4-BE49-F238E27FC236}">
                  <a16:creationId xmlns:a16="http://schemas.microsoft.com/office/drawing/2014/main" id="{08E4BE37-A783-448F-B03D-5F8B5FC530F0}"/>
                </a:ext>
              </a:extLst>
            </p:cNvPr>
            <p:cNvGrpSpPr/>
            <p:nvPr/>
          </p:nvGrpSpPr>
          <p:grpSpPr>
            <a:xfrm>
              <a:off x="7315200" y="5483422"/>
              <a:ext cx="228600" cy="228600"/>
              <a:chOff x="7315200" y="5483422"/>
              <a:chExt cx="228600" cy="228600"/>
            </a:xfrm>
          </p:grpSpPr>
          <p:cxnSp>
            <p:nvCxnSpPr>
              <p:cNvPr id="87" name="Rak 86">
                <a:extLst>
                  <a:ext uri="{FF2B5EF4-FFF2-40B4-BE49-F238E27FC236}">
                    <a16:creationId xmlns:a16="http://schemas.microsoft.com/office/drawing/2014/main" id="{453F8CBC-5CD5-4026-858F-52785AD0494F}"/>
                  </a:ext>
                </a:extLst>
              </p:cNvPr>
              <p:cNvCxnSpPr>
                <a:cxnSpLocks/>
              </p:cNvCxnSpPr>
              <p:nvPr/>
            </p:nvCxnSpPr>
            <p:spPr>
              <a:xfrm>
                <a:off x="7316488"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Rak 87">
                <a:extLst>
                  <a:ext uri="{FF2B5EF4-FFF2-40B4-BE49-F238E27FC236}">
                    <a16:creationId xmlns:a16="http://schemas.microsoft.com/office/drawing/2014/main" id="{41D1CEDB-7235-4583-9320-67EB664A3882}"/>
                  </a:ext>
                </a:extLst>
              </p:cNvPr>
              <p:cNvCxnSpPr>
                <a:cxnSpLocks/>
              </p:cNvCxnSpPr>
              <p:nvPr/>
            </p:nvCxnSpPr>
            <p:spPr>
              <a:xfrm>
                <a:off x="731520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upp 83">
              <a:extLst>
                <a:ext uri="{FF2B5EF4-FFF2-40B4-BE49-F238E27FC236}">
                  <a16:creationId xmlns:a16="http://schemas.microsoft.com/office/drawing/2014/main" id="{70080A18-7E60-4F72-B17C-B017445A9679}"/>
                </a:ext>
              </a:extLst>
            </p:cNvPr>
            <p:cNvGrpSpPr/>
            <p:nvPr/>
          </p:nvGrpSpPr>
          <p:grpSpPr>
            <a:xfrm>
              <a:off x="3887664" y="5490077"/>
              <a:ext cx="228600" cy="228600"/>
              <a:chOff x="3886715" y="5486400"/>
              <a:chExt cx="228600" cy="228600"/>
            </a:xfrm>
          </p:grpSpPr>
          <p:cxnSp>
            <p:nvCxnSpPr>
              <p:cNvPr id="85" name="Rak 84">
                <a:extLst>
                  <a:ext uri="{FF2B5EF4-FFF2-40B4-BE49-F238E27FC236}">
                    <a16:creationId xmlns:a16="http://schemas.microsoft.com/office/drawing/2014/main" id="{19DBD76D-D3C4-4E5B-9AD4-34BC0EA63AC3}"/>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Rak 85">
                <a:extLst>
                  <a:ext uri="{FF2B5EF4-FFF2-40B4-BE49-F238E27FC236}">
                    <a16:creationId xmlns:a16="http://schemas.microsoft.com/office/drawing/2014/main" id="{F5FCE9D3-127A-4414-8224-B2B0E4724CC6}"/>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Grupp 92">
            <a:extLst>
              <a:ext uri="{FF2B5EF4-FFF2-40B4-BE49-F238E27FC236}">
                <a16:creationId xmlns:a16="http://schemas.microsoft.com/office/drawing/2014/main" id="{7369CA12-6573-43B7-8B01-0ED4F348515F}"/>
              </a:ext>
            </a:extLst>
          </p:cNvPr>
          <p:cNvGrpSpPr/>
          <p:nvPr/>
        </p:nvGrpSpPr>
        <p:grpSpPr>
          <a:xfrm>
            <a:off x="357344" y="3294016"/>
            <a:ext cx="11481829" cy="159279"/>
            <a:chOff x="227807" y="4831222"/>
            <a:chExt cx="7319666" cy="233609"/>
          </a:xfrm>
        </p:grpSpPr>
        <p:grpSp>
          <p:nvGrpSpPr>
            <p:cNvPr id="94" name="Grupp 93">
              <a:extLst>
                <a:ext uri="{FF2B5EF4-FFF2-40B4-BE49-F238E27FC236}">
                  <a16:creationId xmlns:a16="http://schemas.microsoft.com/office/drawing/2014/main" id="{FFDC2EDE-0284-44AB-AFA1-57DAD507F8B9}"/>
                </a:ext>
              </a:extLst>
            </p:cNvPr>
            <p:cNvGrpSpPr/>
            <p:nvPr/>
          </p:nvGrpSpPr>
          <p:grpSpPr>
            <a:xfrm rot="16200000">
              <a:off x="226776" y="4835200"/>
              <a:ext cx="230662" cy="228600"/>
              <a:chOff x="226538" y="5490264"/>
              <a:chExt cx="230662" cy="228600"/>
            </a:xfrm>
          </p:grpSpPr>
          <p:cxnSp>
            <p:nvCxnSpPr>
              <p:cNvPr id="104" name="Rak 103">
                <a:extLst>
                  <a:ext uri="{FF2B5EF4-FFF2-40B4-BE49-F238E27FC236}">
                    <a16:creationId xmlns:a16="http://schemas.microsoft.com/office/drawing/2014/main" id="{69CF838D-4A0A-410D-B1ED-994F20DA3D06}"/>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Rak 104">
                <a:extLst>
                  <a:ext uri="{FF2B5EF4-FFF2-40B4-BE49-F238E27FC236}">
                    <a16:creationId xmlns:a16="http://schemas.microsoft.com/office/drawing/2014/main" id="{798215B1-78D5-490F-B7F1-6D311518EB39}"/>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5" name="Grupp 94">
              <a:extLst>
                <a:ext uri="{FF2B5EF4-FFF2-40B4-BE49-F238E27FC236}">
                  <a16:creationId xmlns:a16="http://schemas.microsoft.com/office/drawing/2014/main" id="{CF60BF5E-1DF8-4512-B045-A13BD41EF64C}"/>
                </a:ext>
              </a:extLst>
            </p:cNvPr>
            <p:cNvGrpSpPr/>
            <p:nvPr/>
          </p:nvGrpSpPr>
          <p:grpSpPr>
            <a:xfrm rot="5400000">
              <a:off x="3659471" y="4830882"/>
              <a:ext cx="228600" cy="229280"/>
              <a:chOff x="3655023" y="5485720"/>
              <a:chExt cx="228600" cy="229280"/>
            </a:xfrm>
          </p:grpSpPr>
          <p:cxnSp>
            <p:nvCxnSpPr>
              <p:cNvPr id="102" name="Rak 101">
                <a:extLst>
                  <a:ext uri="{FF2B5EF4-FFF2-40B4-BE49-F238E27FC236}">
                    <a16:creationId xmlns:a16="http://schemas.microsoft.com/office/drawing/2014/main" id="{1AA68DDB-46EF-4057-B394-4CCFB22E986D}"/>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Rak 102">
                <a:extLst>
                  <a:ext uri="{FF2B5EF4-FFF2-40B4-BE49-F238E27FC236}">
                    <a16:creationId xmlns:a16="http://schemas.microsoft.com/office/drawing/2014/main" id="{376FAA0F-F18B-4398-BEE6-12921736549A}"/>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Grupp 95">
              <a:extLst>
                <a:ext uri="{FF2B5EF4-FFF2-40B4-BE49-F238E27FC236}">
                  <a16:creationId xmlns:a16="http://schemas.microsoft.com/office/drawing/2014/main" id="{AE912339-50A8-4E69-818D-3F9D71B7D4A3}"/>
                </a:ext>
              </a:extLst>
            </p:cNvPr>
            <p:cNvGrpSpPr/>
            <p:nvPr/>
          </p:nvGrpSpPr>
          <p:grpSpPr>
            <a:xfrm rot="16200000">
              <a:off x="3887648" y="4832970"/>
              <a:ext cx="228600" cy="228600"/>
              <a:chOff x="3886715" y="5486400"/>
              <a:chExt cx="228600" cy="228600"/>
            </a:xfrm>
          </p:grpSpPr>
          <p:cxnSp>
            <p:nvCxnSpPr>
              <p:cNvPr id="100" name="Rak 99">
                <a:extLst>
                  <a:ext uri="{FF2B5EF4-FFF2-40B4-BE49-F238E27FC236}">
                    <a16:creationId xmlns:a16="http://schemas.microsoft.com/office/drawing/2014/main" id="{17BD2015-F8E7-4BF9-96BA-F62726DC0166}"/>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Rak 100">
                <a:extLst>
                  <a:ext uri="{FF2B5EF4-FFF2-40B4-BE49-F238E27FC236}">
                    <a16:creationId xmlns:a16="http://schemas.microsoft.com/office/drawing/2014/main" id="{5288B794-DD21-4DA9-B7A4-540F0ECCD6F0}"/>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7" name="Grupp 96">
              <a:extLst>
                <a:ext uri="{FF2B5EF4-FFF2-40B4-BE49-F238E27FC236}">
                  <a16:creationId xmlns:a16="http://schemas.microsoft.com/office/drawing/2014/main" id="{E4924D32-108B-49DD-9DB4-74C33E5AC7DB}"/>
                </a:ext>
              </a:extLst>
            </p:cNvPr>
            <p:cNvGrpSpPr/>
            <p:nvPr/>
          </p:nvGrpSpPr>
          <p:grpSpPr>
            <a:xfrm rot="5400000">
              <a:off x="7318873" y="4834907"/>
              <a:ext cx="228600" cy="228600"/>
              <a:chOff x="7312930" y="5483422"/>
              <a:chExt cx="228600" cy="228600"/>
            </a:xfrm>
          </p:grpSpPr>
          <p:cxnSp>
            <p:nvCxnSpPr>
              <p:cNvPr id="98" name="Rak 97">
                <a:extLst>
                  <a:ext uri="{FF2B5EF4-FFF2-40B4-BE49-F238E27FC236}">
                    <a16:creationId xmlns:a16="http://schemas.microsoft.com/office/drawing/2014/main" id="{F46D15B5-5F7C-4A52-9CA6-91871DAA9B4C}"/>
                  </a:ext>
                </a:extLst>
              </p:cNvPr>
              <p:cNvCxnSpPr>
                <a:cxnSpLocks/>
              </p:cNvCxnSpPr>
              <p:nvPr/>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Rak 98">
                <a:extLst>
                  <a:ext uri="{FF2B5EF4-FFF2-40B4-BE49-F238E27FC236}">
                    <a16:creationId xmlns:a16="http://schemas.microsoft.com/office/drawing/2014/main" id="{FB390450-6AF0-41C6-AA1B-31C96555E81B}"/>
                  </a:ext>
                </a:extLst>
              </p:cNvPr>
              <p:cNvCxnSpPr>
                <a:cxnSpLocks/>
              </p:cNvCxnSpPr>
              <p:nvPr/>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06" name="Rak 105">
            <a:extLst>
              <a:ext uri="{FF2B5EF4-FFF2-40B4-BE49-F238E27FC236}">
                <a16:creationId xmlns:a16="http://schemas.microsoft.com/office/drawing/2014/main" id="{04DF530B-E460-495F-971E-8E5FE84C9097}"/>
              </a:ext>
              <a:ext uri="{C183D7F6-B498-43B3-948B-1728B52AA6E4}">
                <adec:decorative xmlns:adec="http://schemas.microsoft.com/office/drawing/2017/decorative" val="1"/>
              </a:ext>
            </a:extLst>
          </p:cNvPr>
          <p:cNvCxnSpPr>
            <a:cxnSpLocks/>
          </p:cNvCxnSpPr>
          <p:nvPr/>
        </p:nvCxnSpPr>
        <p:spPr>
          <a:xfrm>
            <a:off x="5809130" y="5143500"/>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7" name="Grupp 106">
            <a:extLst>
              <a:ext uri="{FF2B5EF4-FFF2-40B4-BE49-F238E27FC236}">
                <a16:creationId xmlns:a16="http://schemas.microsoft.com/office/drawing/2014/main" id="{C1F92658-CDF0-4A5A-9A24-7442366138AC}"/>
              </a:ext>
            </a:extLst>
          </p:cNvPr>
          <p:cNvGrpSpPr/>
          <p:nvPr/>
        </p:nvGrpSpPr>
        <p:grpSpPr>
          <a:xfrm>
            <a:off x="357344" y="6386706"/>
            <a:ext cx="11481829" cy="159279"/>
            <a:chOff x="227807" y="9346072"/>
            <a:chExt cx="7319666" cy="233609"/>
          </a:xfrm>
        </p:grpSpPr>
        <p:grpSp>
          <p:nvGrpSpPr>
            <p:cNvPr id="108" name="Grupp 107">
              <a:extLst>
                <a:ext uri="{FF2B5EF4-FFF2-40B4-BE49-F238E27FC236}">
                  <a16:creationId xmlns:a16="http://schemas.microsoft.com/office/drawing/2014/main" id="{98E56A8C-2C58-4789-97DF-1DD4CF0D7471}"/>
                </a:ext>
              </a:extLst>
            </p:cNvPr>
            <p:cNvGrpSpPr/>
            <p:nvPr/>
          </p:nvGrpSpPr>
          <p:grpSpPr>
            <a:xfrm rot="16200000">
              <a:off x="226776" y="9350050"/>
              <a:ext cx="230662" cy="228600"/>
              <a:chOff x="226538" y="5490264"/>
              <a:chExt cx="230662" cy="228600"/>
            </a:xfrm>
          </p:grpSpPr>
          <p:cxnSp>
            <p:nvCxnSpPr>
              <p:cNvPr id="118" name="Rak 117">
                <a:extLst>
                  <a:ext uri="{FF2B5EF4-FFF2-40B4-BE49-F238E27FC236}">
                    <a16:creationId xmlns:a16="http://schemas.microsoft.com/office/drawing/2014/main" id="{A46DCE49-EEF7-4101-9A5E-3A2BF3870851}"/>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Rak 118">
                <a:extLst>
                  <a:ext uri="{FF2B5EF4-FFF2-40B4-BE49-F238E27FC236}">
                    <a16:creationId xmlns:a16="http://schemas.microsoft.com/office/drawing/2014/main" id="{1D7CC2A1-48EB-4272-AC4F-7C72B14DB8ED}"/>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9" name="Grupp 108">
              <a:extLst>
                <a:ext uri="{FF2B5EF4-FFF2-40B4-BE49-F238E27FC236}">
                  <a16:creationId xmlns:a16="http://schemas.microsoft.com/office/drawing/2014/main" id="{67DC8E0B-0960-42E7-B99A-DDB6C69E852E}"/>
                </a:ext>
              </a:extLst>
            </p:cNvPr>
            <p:cNvGrpSpPr/>
            <p:nvPr/>
          </p:nvGrpSpPr>
          <p:grpSpPr>
            <a:xfrm rot="5400000">
              <a:off x="3659471" y="9345732"/>
              <a:ext cx="228600" cy="229280"/>
              <a:chOff x="3655023" y="5485720"/>
              <a:chExt cx="228600" cy="229280"/>
            </a:xfrm>
          </p:grpSpPr>
          <p:cxnSp>
            <p:nvCxnSpPr>
              <p:cNvPr id="116" name="Rak 115">
                <a:extLst>
                  <a:ext uri="{FF2B5EF4-FFF2-40B4-BE49-F238E27FC236}">
                    <a16:creationId xmlns:a16="http://schemas.microsoft.com/office/drawing/2014/main" id="{F83D7422-C5A2-4D7E-BACE-3DC627F3B27B}"/>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Rak 116">
                <a:extLst>
                  <a:ext uri="{FF2B5EF4-FFF2-40B4-BE49-F238E27FC236}">
                    <a16:creationId xmlns:a16="http://schemas.microsoft.com/office/drawing/2014/main" id="{571C538C-BF67-4DD3-8511-60863479DE93}"/>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upp 109">
              <a:extLst>
                <a:ext uri="{FF2B5EF4-FFF2-40B4-BE49-F238E27FC236}">
                  <a16:creationId xmlns:a16="http://schemas.microsoft.com/office/drawing/2014/main" id="{22D26B2B-88DF-47C0-8200-C4BA340E35A6}"/>
                </a:ext>
              </a:extLst>
            </p:cNvPr>
            <p:cNvGrpSpPr/>
            <p:nvPr/>
          </p:nvGrpSpPr>
          <p:grpSpPr>
            <a:xfrm rot="16200000">
              <a:off x="3887648" y="9347820"/>
              <a:ext cx="228600" cy="228600"/>
              <a:chOff x="3886715" y="5486400"/>
              <a:chExt cx="228600" cy="228600"/>
            </a:xfrm>
          </p:grpSpPr>
          <p:cxnSp>
            <p:nvCxnSpPr>
              <p:cNvPr id="114" name="Rak 113">
                <a:extLst>
                  <a:ext uri="{FF2B5EF4-FFF2-40B4-BE49-F238E27FC236}">
                    <a16:creationId xmlns:a16="http://schemas.microsoft.com/office/drawing/2014/main" id="{C4FA7CB5-FD67-4263-AF99-440A421D3347}"/>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Rak 114">
                <a:extLst>
                  <a:ext uri="{FF2B5EF4-FFF2-40B4-BE49-F238E27FC236}">
                    <a16:creationId xmlns:a16="http://schemas.microsoft.com/office/drawing/2014/main" id="{277E7B8F-186C-405F-94DD-2D87983B3C55}"/>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1" name="Grupp 110">
              <a:extLst>
                <a:ext uri="{FF2B5EF4-FFF2-40B4-BE49-F238E27FC236}">
                  <a16:creationId xmlns:a16="http://schemas.microsoft.com/office/drawing/2014/main" id="{57A6636B-1AEF-4358-B52F-FE61054CF295}"/>
                </a:ext>
              </a:extLst>
            </p:cNvPr>
            <p:cNvGrpSpPr/>
            <p:nvPr/>
          </p:nvGrpSpPr>
          <p:grpSpPr>
            <a:xfrm rot="5400000">
              <a:off x="7318873" y="9349757"/>
              <a:ext cx="228600" cy="228600"/>
              <a:chOff x="7312930" y="5483422"/>
              <a:chExt cx="228600" cy="228600"/>
            </a:xfrm>
          </p:grpSpPr>
          <p:cxnSp>
            <p:nvCxnSpPr>
              <p:cNvPr id="112" name="Rak 111">
                <a:extLst>
                  <a:ext uri="{FF2B5EF4-FFF2-40B4-BE49-F238E27FC236}">
                    <a16:creationId xmlns:a16="http://schemas.microsoft.com/office/drawing/2014/main" id="{5397846F-3865-478B-9156-C5FCD02A40CF}"/>
                  </a:ext>
                </a:extLst>
              </p:cNvPr>
              <p:cNvCxnSpPr>
                <a:cxnSpLocks/>
              </p:cNvCxnSpPr>
              <p:nvPr/>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Rak 112">
                <a:extLst>
                  <a:ext uri="{FF2B5EF4-FFF2-40B4-BE49-F238E27FC236}">
                    <a16:creationId xmlns:a16="http://schemas.microsoft.com/office/drawing/2014/main" id="{98BD4876-7F6F-4CCE-829A-0708A795296C}"/>
                  </a:ext>
                </a:extLst>
              </p:cNvPr>
              <p:cNvCxnSpPr>
                <a:cxnSpLocks/>
              </p:cNvCxnSpPr>
              <p:nvPr/>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0" name="Grupp 119">
            <a:extLst>
              <a:ext uri="{FF2B5EF4-FFF2-40B4-BE49-F238E27FC236}">
                <a16:creationId xmlns:a16="http://schemas.microsoft.com/office/drawing/2014/main" id="{D12E078E-AEB3-48D7-A024-69A000BCECC1}"/>
              </a:ext>
            </a:extLst>
          </p:cNvPr>
          <p:cNvGrpSpPr/>
          <p:nvPr/>
        </p:nvGrpSpPr>
        <p:grpSpPr>
          <a:xfrm>
            <a:off x="353485" y="639204"/>
            <a:ext cx="11483663" cy="158962"/>
            <a:chOff x="222965" y="5485720"/>
            <a:chExt cx="7320835" cy="233144"/>
          </a:xfrm>
        </p:grpSpPr>
        <p:grpSp>
          <p:nvGrpSpPr>
            <p:cNvPr id="121" name="Grupp 120">
              <a:extLst>
                <a:ext uri="{FF2B5EF4-FFF2-40B4-BE49-F238E27FC236}">
                  <a16:creationId xmlns:a16="http://schemas.microsoft.com/office/drawing/2014/main" id="{F72A3A8E-8FD8-460F-B92C-665A82CFD644}"/>
                </a:ext>
              </a:extLst>
            </p:cNvPr>
            <p:cNvGrpSpPr/>
            <p:nvPr/>
          </p:nvGrpSpPr>
          <p:grpSpPr>
            <a:xfrm>
              <a:off x="222965" y="5490264"/>
              <a:ext cx="230662" cy="228600"/>
              <a:chOff x="226538" y="5490264"/>
              <a:chExt cx="230662" cy="228600"/>
            </a:xfrm>
          </p:grpSpPr>
          <p:cxnSp>
            <p:nvCxnSpPr>
              <p:cNvPr id="131" name="Rak 130">
                <a:extLst>
                  <a:ext uri="{FF2B5EF4-FFF2-40B4-BE49-F238E27FC236}">
                    <a16:creationId xmlns:a16="http://schemas.microsoft.com/office/drawing/2014/main" id="{8C03225F-7C77-4D2C-9194-C74C72C75A42}"/>
                  </a:ext>
                </a:extLst>
              </p:cNvPr>
              <p:cNvCxnSpPr/>
              <p:nvPr/>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Rak 131">
                <a:extLst>
                  <a:ext uri="{FF2B5EF4-FFF2-40B4-BE49-F238E27FC236}">
                    <a16:creationId xmlns:a16="http://schemas.microsoft.com/office/drawing/2014/main" id="{E0D7021F-4979-43F1-B4BD-AFE2D67A0E90}"/>
                  </a:ext>
                </a:extLst>
              </p:cNvPr>
              <p:cNvCxnSpPr>
                <a:cxnSpLocks/>
              </p:cNvCxnSpPr>
              <p:nvPr/>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2" name="Grupp 121">
              <a:extLst>
                <a:ext uri="{FF2B5EF4-FFF2-40B4-BE49-F238E27FC236}">
                  <a16:creationId xmlns:a16="http://schemas.microsoft.com/office/drawing/2014/main" id="{4A46DFC3-9D0E-45BC-AC13-548C574B1919}"/>
                </a:ext>
              </a:extLst>
            </p:cNvPr>
            <p:cNvGrpSpPr/>
            <p:nvPr/>
          </p:nvGrpSpPr>
          <p:grpSpPr>
            <a:xfrm>
              <a:off x="3656214" y="5485720"/>
              <a:ext cx="228600" cy="229280"/>
              <a:chOff x="3655023" y="5485720"/>
              <a:chExt cx="228600" cy="229280"/>
            </a:xfrm>
          </p:grpSpPr>
          <p:cxnSp>
            <p:nvCxnSpPr>
              <p:cNvPr id="129" name="Rak 128">
                <a:extLst>
                  <a:ext uri="{FF2B5EF4-FFF2-40B4-BE49-F238E27FC236}">
                    <a16:creationId xmlns:a16="http://schemas.microsoft.com/office/drawing/2014/main" id="{D38887A9-AB8E-4681-B2A6-595D989C675D}"/>
                  </a:ext>
                </a:extLst>
              </p:cNvPr>
              <p:cNvCxnSpPr>
                <a:cxnSpLocks/>
              </p:cNvCxnSpPr>
              <p:nvPr/>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Rak 129">
                <a:extLst>
                  <a:ext uri="{FF2B5EF4-FFF2-40B4-BE49-F238E27FC236}">
                    <a16:creationId xmlns:a16="http://schemas.microsoft.com/office/drawing/2014/main" id="{7B4A459C-726F-48AE-AC27-829B7C8E4B0E}"/>
                  </a:ext>
                </a:extLst>
              </p:cNvPr>
              <p:cNvCxnSpPr>
                <a:cxnSpLocks/>
              </p:cNvCxnSpPr>
              <p:nvPr/>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upp 122">
              <a:extLst>
                <a:ext uri="{FF2B5EF4-FFF2-40B4-BE49-F238E27FC236}">
                  <a16:creationId xmlns:a16="http://schemas.microsoft.com/office/drawing/2014/main" id="{D8F9A461-E264-4361-BC74-1E06A80B691D}"/>
                </a:ext>
              </a:extLst>
            </p:cNvPr>
            <p:cNvGrpSpPr/>
            <p:nvPr/>
          </p:nvGrpSpPr>
          <p:grpSpPr>
            <a:xfrm>
              <a:off x="7315200" y="5489398"/>
              <a:ext cx="228600" cy="228600"/>
              <a:chOff x="7315200" y="5489398"/>
              <a:chExt cx="228600" cy="228600"/>
            </a:xfrm>
          </p:grpSpPr>
          <p:cxnSp>
            <p:nvCxnSpPr>
              <p:cNvPr id="127" name="Rak 126">
                <a:extLst>
                  <a:ext uri="{FF2B5EF4-FFF2-40B4-BE49-F238E27FC236}">
                    <a16:creationId xmlns:a16="http://schemas.microsoft.com/office/drawing/2014/main" id="{48238B24-BE6E-47A5-9515-63A956F5DE82}"/>
                  </a:ext>
                </a:extLst>
              </p:cNvPr>
              <p:cNvCxnSpPr>
                <a:cxnSpLocks/>
              </p:cNvCxnSpPr>
              <p:nvPr/>
            </p:nvCxnSpPr>
            <p:spPr>
              <a:xfrm>
                <a:off x="7316488" y="5489398"/>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Rak 127">
                <a:extLst>
                  <a:ext uri="{FF2B5EF4-FFF2-40B4-BE49-F238E27FC236}">
                    <a16:creationId xmlns:a16="http://schemas.microsoft.com/office/drawing/2014/main" id="{6A91A1B8-51FF-4692-AD6E-B3BA63E65CDF}"/>
                  </a:ext>
                </a:extLst>
              </p:cNvPr>
              <p:cNvCxnSpPr>
                <a:cxnSpLocks/>
              </p:cNvCxnSpPr>
              <p:nvPr/>
            </p:nvCxnSpPr>
            <p:spPr>
              <a:xfrm>
                <a:off x="7315200" y="5717666"/>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4" name="Grupp 123">
              <a:extLst>
                <a:ext uri="{FF2B5EF4-FFF2-40B4-BE49-F238E27FC236}">
                  <a16:creationId xmlns:a16="http://schemas.microsoft.com/office/drawing/2014/main" id="{D73C4E3A-B158-4F84-943B-E917E1B3A0A7}"/>
                </a:ext>
              </a:extLst>
            </p:cNvPr>
            <p:cNvGrpSpPr/>
            <p:nvPr/>
          </p:nvGrpSpPr>
          <p:grpSpPr>
            <a:xfrm>
              <a:off x="3887664" y="5490077"/>
              <a:ext cx="228600" cy="228600"/>
              <a:chOff x="3886715" y="5486400"/>
              <a:chExt cx="228600" cy="228600"/>
            </a:xfrm>
          </p:grpSpPr>
          <p:cxnSp>
            <p:nvCxnSpPr>
              <p:cNvPr id="125" name="Rak 124">
                <a:extLst>
                  <a:ext uri="{FF2B5EF4-FFF2-40B4-BE49-F238E27FC236}">
                    <a16:creationId xmlns:a16="http://schemas.microsoft.com/office/drawing/2014/main" id="{BE51849C-FC19-4D39-B48B-B60A58EAB4AB}"/>
                  </a:ext>
                </a:extLst>
              </p:cNvPr>
              <p:cNvCxnSpPr>
                <a:cxnSpLocks/>
              </p:cNvCxnSpPr>
              <p:nvPr/>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Rak 125">
                <a:extLst>
                  <a:ext uri="{FF2B5EF4-FFF2-40B4-BE49-F238E27FC236}">
                    <a16:creationId xmlns:a16="http://schemas.microsoft.com/office/drawing/2014/main" id="{3B667B74-533B-4C08-8201-B31258D31BFC}"/>
                  </a:ext>
                </a:extLst>
              </p:cNvPr>
              <p:cNvCxnSpPr>
                <a:cxnSpLocks/>
              </p:cNvCxnSpPr>
              <p:nvPr/>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3" name="Platshållare för bild 94">
            <a:extLst>
              <a:ext uri="{FF2B5EF4-FFF2-40B4-BE49-F238E27FC236}">
                <a16:creationId xmlns:a16="http://schemas.microsoft.com/office/drawing/2014/main" id="{505024BD-4B77-49C4-BABE-22496711E120}"/>
              </a:ext>
            </a:extLst>
          </p:cNvPr>
          <p:cNvSpPr>
            <a:spLocks noGrp="1"/>
          </p:cNvSpPr>
          <p:nvPr>
            <p:ph type="pic" sz="quarter" idx="69" hasCustomPrompt="1"/>
          </p:nvPr>
        </p:nvSpPr>
        <p:spPr>
          <a:xfrm rot="10800000">
            <a:off x="1914325" y="1014758"/>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4" name="Platshållare för bild 94">
            <a:extLst>
              <a:ext uri="{FF2B5EF4-FFF2-40B4-BE49-F238E27FC236}">
                <a16:creationId xmlns:a16="http://schemas.microsoft.com/office/drawing/2014/main" id="{B2C7BCC8-5E01-44B7-BE0D-6EE653799BFD}"/>
              </a:ext>
            </a:extLst>
          </p:cNvPr>
          <p:cNvSpPr>
            <a:spLocks noGrp="1"/>
          </p:cNvSpPr>
          <p:nvPr>
            <p:ph type="pic" sz="quarter" idx="70" hasCustomPrompt="1"/>
          </p:nvPr>
        </p:nvSpPr>
        <p:spPr>
          <a:xfrm rot="10800000">
            <a:off x="7671931" y="1011032"/>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5" name="Platshållare för bild 150">
            <a:extLst>
              <a:ext uri="{FF2B5EF4-FFF2-40B4-BE49-F238E27FC236}">
                <a16:creationId xmlns:a16="http://schemas.microsoft.com/office/drawing/2014/main" id="{B9A686A8-12BA-483F-B0E2-863D8B9F12C1}"/>
              </a:ext>
            </a:extLst>
          </p:cNvPr>
          <p:cNvSpPr>
            <a:spLocks noGrp="1"/>
          </p:cNvSpPr>
          <p:nvPr>
            <p:ph type="pic" sz="quarter" idx="73" hasCustomPrompt="1"/>
          </p:nvPr>
        </p:nvSpPr>
        <p:spPr>
          <a:xfrm rot="10800000">
            <a:off x="1928162" y="4129463"/>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6" name="Platshållare för bild 150">
            <a:extLst>
              <a:ext uri="{FF2B5EF4-FFF2-40B4-BE49-F238E27FC236}">
                <a16:creationId xmlns:a16="http://schemas.microsoft.com/office/drawing/2014/main" id="{3D6F7256-564D-4157-B598-3A28C4EE96DA}"/>
              </a:ext>
            </a:extLst>
          </p:cNvPr>
          <p:cNvSpPr>
            <a:spLocks noGrp="1"/>
          </p:cNvSpPr>
          <p:nvPr>
            <p:ph type="pic" sz="quarter" idx="74" hasCustomPrompt="1"/>
          </p:nvPr>
        </p:nvSpPr>
        <p:spPr>
          <a:xfrm rot="10800000">
            <a:off x="7682061" y="4127273"/>
            <a:ext cx="2581835" cy="779318"/>
          </a:xfrm>
        </p:spPr>
        <p:txBody>
          <a:bodyPr rtlCol="0"/>
          <a:lstStyle>
            <a:lvl1pPr marL="0" indent="0">
              <a:buNone/>
              <a:defRPr sz="1569">
                <a:solidFill>
                  <a:schemeClr val="bg2"/>
                </a:solidFill>
              </a:defRPr>
            </a:lvl1pPr>
          </a:lstStyle>
          <a:p>
            <a:pPr rtl="0"/>
            <a:r>
              <a:rPr lang="sv-SE" noProof="0"/>
              <a:t>Klicka på ikonen för att lägga till bild</a:t>
            </a:r>
          </a:p>
        </p:txBody>
      </p:sp>
      <p:sp>
        <p:nvSpPr>
          <p:cNvPr id="137" name="Platshållare för text 6">
            <a:extLst>
              <a:ext uri="{FF2B5EF4-FFF2-40B4-BE49-F238E27FC236}">
                <a16:creationId xmlns:a16="http://schemas.microsoft.com/office/drawing/2014/main" id="{FEAE6A37-7C84-466C-BAF7-5CBCA8779653}"/>
              </a:ext>
            </a:extLst>
          </p:cNvPr>
          <p:cNvSpPr>
            <a:spLocks noGrp="1"/>
          </p:cNvSpPr>
          <p:nvPr>
            <p:ph type="body" sz="quarter" idx="59" hasCustomPrompt="1"/>
          </p:nvPr>
        </p:nvSpPr>
        <p:spPr>
          <a:xfrm>
            <a:off x="1305867" y="2472239"/>
            <a:ext cx="3872753" cy="313290"/>
          </a:xfrm>
        </p:spPr>
        <p:txBody>
          <a:bodyPr rtlCol="0" anchor="ctr"/>
          <a:lstStyle>
            <a:lvl1pPr marL="0" indent="0" algn="ctr">
              <a:buNone/>
              <a:defRPr sz="3137" b="1" spc="0">
                <a:solidFill>
                  <a:schemeClr val="accent4"/>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38" name="Platshållare för text 6">
            <a:extLst>
              <a:ext uri="{FF2B5EF4-FFF2-40B4-BE49-F238E27FC236}">
                <a16:creationId xmlns:a16="http://schemas.microsoft.com/office/drawing/2014/main" id="{9AD4BE4C-FD7A-488C-9876-B0A0CEE9C8A5}"/>
              </a:ext>
            </a:extLst>
          </p:cNvPr>
          <p:cNvSpPr>
            <a:spLocks noGrp="1"/>
          </p:cNvSpPr>
          <p:nvPr>
            <p:ph type="body" sz="quarter" idx="60" hasCustomPrompt="1"/>
          </p:nvPr>
        </p:nvSpPr>
        <p:spPr>
          <a:xfrm>
            <a:off x="1306827" y="2870748"/>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sp>
        <p:nvSpPr>
          <p:cNvPr id="139" name="Platshållare för text 6">
            <a:extLst>
              <a:ext uri="{FF2B5EF4-FFF2-40B4-BE49-F238E27FC236}">
                <a16:creationId xmlns:a16="http://schemas.microsoft.com/office/drawing/2014/main" id="{3B8D1FBC-0D8A-485E-82F0-09803B13A555}"/>
              </a:ext>
            </a:extLst>
          </p:cNvPr>
          <p:cNvSpPr>
            <a:spLocks noGrp="1"/>
          </p:cNvSpPr>
          <p:nvPr>
            <p:ph type="body" sz="quarter" idx="62" hasCustomPrompt="1"/>
          </p:nvPr>
        </p:nvSpPr>
        <p:spPr>
          <a:xfrm>
            <a:off x="7028329" y="2472447"/>
            <a:ext cx="3872753" cy="313290"/>
          </a:xfrm>
        </p:spPr>
        <p:txBody>
          <a:bodyPr rtlCol="0" anchor="ctr"/>
          <a:lstStyle>
            <a:lvl1pPr marL="0" indent="0" algn="ctr">
              <a:buNone/>
              <a:defRPr sz="3137" b="1" spc="0">
                <a:solidFill>
                  <a:schemeClr val="accent1"/>
                </a:solidFill>
                <a:latin typeface="+mj-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OM DU VILL REDIGERA TEXT</a:t>
            </a:r>
          </a:p>
        </p:txBody>
      </p:sp>
      <p:sp>
        <p:nvSpPr>
          <p:cNvPr id="140" name="Platshållare för text 6">
            <a:extLst>
              <a:ext uri="{FF2B5EF4-FFF2-40B4-BE49-F238E27FC236}">
                <a16:creationId xmlns:a16="http://schemas.microsoft.com/office/drawing/2014/main" id="{F5F069D6-ECA6-433D-A8DF-8EF290475EF6}"/>
              </a:ext>
            </a:extLst>
          </p:cNvPr>
          <p:cNvSpPr>
            <a:spLocks noGrp="1"/>
          </p:cNvSpPr>
          <p:nvPr>
            <p:ph type="body" sz="quarter" idx="79" hasCustomPrompt="1"/>
          </p:nvPr>
        </p:nvSpPr>
        <p:spPr>
          <a:xfrm>
            <a:off x="7065647" y="2870748"/>
            <a:ext cx="3872753" cy="155864"/>
          </a:xfrm>
        </p:spPr>
        <p:txBody>
          <a:bodyPr rtlCol="0" anchor="ctr"/>
          <a:lstStyle>
            <a:lvl1pPr marL="0" indent="0" algn="ctr">
              <a:buNone/>
              <a:defRPr sz="1569" b="0" spc="0">
                <a:solidFill>
                  <a:schemeClr val="bg1"/>
                </a:solidFill>
                <a:latin typeface="+mn-lt"/>
              </a:defRPr>
            </a:lvl1pPr>
            <a:lvl2pPr marL="788889" indent="0">
              <a:buNone/>
              <a:defRPr sz="3765" b="1" spc="-235">
                <a:latin typeface="+mj-lt"/>
              </a:defRPr>
            </a:lvl2pPr>
            <a:lvl3pPr marL="1577778" indent="0">
              <a:buNone/>
              <a:defRPr sz="3765" b="1" spc="-235">
                <a:latin typeface="+mj-lt"/>
              </a:defRPr>
            </a:lvl3pPr>
            <a:lvl4pPr marL="2366667" indent="0">
              <a:buNone/>
              <a:defRPr sz="3765" b="1" spc="-235">
                <a:latin typeface="+mj-lt"/>
              </a:defRPr>
            </a:lvl4pPr>
            <a:lvl5pPr marL="3155556" indent="0">
              <a:buNone/>
              <a:defRPr sz="3765" b="1" spc="-235">
                <a:latin typeface="+mj-lt"/>
              </a:defRPr>
            </a:lvl5pPr>
          </a:lstStyle>
          <a:p>
            <a:pPr lvl="0" rtl="0"/>
            <a:r>
              <a:rPr lang="sv-SE" noProof="0"/>
              <a:t>Klicka för att redigera text</a:t>
            </a:r>
          </a:p>
        </p:txBody>
      </p:sp>
      <p:cxnSp>
        <p:nvCxnSpPr>
          <p:cNvPr id="142" name="Rak 141">
            <a:extLst>
              <a:ext uri="{FF2B5EF4-FFF2-40B4-BE49-F238E27FC236}">
                <a16:creationId xmlns:a16="http://schemas.microsoft.com/office/drawing/2014/main" id="{FF2C70BC-8778-46CA-9CB5-FA56BF8D6989}"/>
              </a:ext>
              <a:ext uri="{C183D7F6-B498-43B3-948B-1728B52AA6E4}">
                <adec:decorative xmlns:adec="http://schemas.microsoft.com/office/drawing/2017/decorative" val="1"/>
              </a:ext>
            </a:extLst>
          </p:cNvPr>
          <p:cNvCxnSpPr>
            <a:cxnSpLocks/>
          </p:cNvCxnSpPr>
          <p:nvPr/>
        </p:nvCxnSpPr>
        <p:spPr>
          <a:xfrm>
            <a:off x="5809144" y="205116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Rak 72">
            <a:extLst>
              <a:ext uri="{FF2B5EF4-FFF2-40B4-BE49-F238E27FC236}">
                <a16:creationId xmlns:a16="http://schemas.microsoft.com/office/drawing/2014/main" id="{9D2D1FDC-E2F6-4181-8650-86FF78B609A9}"/>
              </a:ext>
              <a:ext uri="{C183D7F6-B498-43B3-948B-1728B52AA6E4}">
                <adec:decorative xmlns:adec="http://schemas.microsoft.com/office/drawing/2017/decorative" val="1"/>
              </a:ext>
            </a:extLst>
          </p:cNvPr>
          <p:cNvCxnSpPr>
            <a:cxnSpLocks/>
          </p:cNvCxnSpPr>
          <p:nvPr userDrawn="1"/>
        </p:nvCxnSpPr>
        <p:spPr>
          <a:xfrm>
            <a:off x="7171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Rak 73">
            <a:extLst>
              <a:ext uri="{FF2B5EF4-FFF2-40B4-BE49-F238E27FC236}">
                <a16:creationId xmlns:a16="http://schemas.microsoft.com/office/drawing/2014/main" id="{3C9A3266-490D-4E77-8311-67A5E15C4AB5}"/>
              </a:ext>
              <a:ext uri="{C183D7F6-B498-43B3-948B-1728B52AA6E4}">
                <adec:decorative xmlns:adec="http://schemas.microsoft.com/office/drawing/2017/decorative" val="1"/>
              </a:ext>
            </a:extLst>
          </p:cNvPr>
          <p:cNvCxnSpPr>
            <a:cxnSpLocks/>
          </p:cNvCxnSpPr>
          <p:nvPr userDrawn="1"/>
        </p:nvCxnSpPr>
        <p:spPr>
          <a:xfrm>
            <a:off x="11575228" y="5140123"/>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Rak 74">
            <a:extLst>
              <a:ext uri="{FF2B5EF4-FFF2-40B4-BE49-F238E27FC236}">
                <a16:creationId xmlns:a16="http://schemas.microsoft.com/office/drawing/2014/main" id="{54DD019C-843C-4C86-9D05-291858B5A260}"/>
              </a:ext>
              <a:ext uri="{C183D7F6-B498-43B3-948B-1728B52AA6E4}">
                <adec:decorative xmlns:adec="http://schemas.microsoft.com/office/drawing/2017/decorative" val="1"/>
              </a:ext>
            </a:extLst>
          </p:cNvPr>
          <p:cNvCxnSpPr>
            <a:cxnSpLocks/>
          </p:cNvCxnSpPr>
          <p:nvPr userDrawn="1"/>
        </p:nvCxnSpPr>
        <p:spPr>
          <a:xfrm>
            <a:off x="68096"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Rak 140">
            <a:extLst>
              <a:ext uri="{FF2B5EF4-FFF2-40B4-BE49-F238E27FC236}">
                <a16:creationId xmlns:a16="http://schemas.microsoft.com/office/drawing/2014/main" id="{B4F47484-21D3-4EC3-BEF9-DA7A235D3420}"/>
              </a:ext>
              <a:ext uri="{C183D7F6-B498-43B3-948B-1728B52AA6E4}">
                <adec:decorative xmlns:adec="http://schemas.microsoft.com/office/drawing/2017/decorative" val="1"/>
              </a:ext>
            </a:extLst>
          </p:cNvPr>
          <p:cNvCxnSpPr>
            <a:cxnSpLocks/>
          </p:cNvCxnSpPr>
          <p:nvPr userDrawn="1"/>
        </p:nvCxnSpPr>
        <p:spPr>
          <a:xfrm>
            <a:off x="11575659" y="204945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3" name="Grupp 142">
            <a:extLst>
              <a:ext uri="{FF2B5EF4-FFF2-40B4-BE49-F238E27FC236}">
                <a16:creationId xmlns:a16="http://schemas.microsoft.com/office/drawing/2014/main" id="{2F25F3ED-E05D-41E4-9373-CB0D7936C756}"/>
              </a:ext>
            </a:extLst>
          </p:cNvPr>
          <p:cNvGrpSpPr/>
          <p:nvPr userDrawn="1"/>
        </p:nvGrpSpPr>
        <p:grpSpPr>
          <a:xfrm>
            <a:off x="349750" y="3738697"/>
            <a:ext cx="11483663" cy="160529"/>
            <a:chOff x="222965" y="5483422"/>
            <a:chExt cx="7320835" cy="235442"/>
          </a:xfrm>
        </p:grpSpPr>
        <p:grpSp>
          <p:nvGrpSpPr>
            <p:cNvPr id="144" name="Grupp 143">
              <a:extLst>
                <a:ext uri="{FF2B5EF4-FFF2-40B4-BE49-F238E27FC236}">
                  <a16:creationId xmlns:a16="http://schemas.microsoft.com/office/drawing/2014/main" id="{57965FC4-25D9-4FD3-9C1D-19521162058A}"/>
                </a:ext>
              </a:extLst>
            </p:cNvPr>
            <p:cNvGrpSpPr/>
            <p:nvPr userDrawn="1"/>
          </p:nvGrpSpPr>
          <p:grpSpPr>
            <a:xfrm>
              <a:off x="222965" y="5490264"/>
              <a:ext cx="230662" cy="228600"/>
              <a:chOff x="226538" y="5490264"/>
              <a:chExt cx="230662" cy="228600"/>
            </a:xfrm>
          </p:grpSpPr>
          <p:cxnSp>
            <p:nvCxnSpPr>
              <p:cNvPr id="154" name="Rak 153">
                <a:extLst>
                  <a:ext uri="{FF2B5EF4-FFF2-40B4-BE49-F238E27FC236}">
                    <a16:creationId xmlns:a16="http://schemas.microsoft.com/office/drawing/2014/main" id="{E8B4DF2D-32A7-46D9-8B62-702D2FA9761A}"/>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Rak 154">
                <a:extLst>
                  <a:ext uri="{FF2B5EF4-FFF2-40B4-BE49-F238E27FC236}">
                    <a16:creationId xmlns:a16="http://schemas.microsoft.com/office/drawing/2014/main" id="{6C06368C-540A-427D-9E5B-04A80B5E93B2}"/>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5" name="Grupp 144">
              <a:extLst>
                <a:ext uri="{FF2B5EF4-FFF2-40B4-BE49-F238E27FC236}">
                  <a16:creationId xmlns:a16="http://schemas.microsoft.com/office/drawing/2014/main" id="{B1464659-90B5-44AD-861C-8BB04A5832DC}"/>
                </a:ext>
              </a:extLst>
            </p:cNvPr>
            <p:cNvGrpSpPr/>
            <p:nvPr userDrawn="1"/>
          </p:nvGrpSpPr>
          <p:grpSpPr>
            <a:xfrm>
              <a:off x="3656214" y="5485720"/>
              <a:ext cx="228600" cy="229280"/>
              <a:chOff x="3655023" y="5485720"/>
              <a:chExt cx="228600" cy="229280"/>
            </a:xfrm>
          </p:grpSpPr>
          <p:cxnSp>
            <p:nvCxnSpPr>
              <p:cNvPr id="152" name="Rak 151">
                <a:extLst>
                  <a:ext uri="{FF2B5EF4-FFF2-40B4-BE49-F238E27FC236}">
                    <a16:creationId xmlns:a16="http://schemas.microsoft.com/office/drawing/2014/main" id="{916AE12C-384A-47F9-90D1-9FE7501B48F9}"/>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Rak 152">
                <a:extLst>
                  <a:ext uri="{FF2B5EF4-FFF2-40B4-BE49-F238E27FC236}">
                    <a16:creationId xmlns:a16="http://schemas.microsoft.com/office/drawing/2014/main" id="{7CA12880-32D2-4975-9D10-1658B9128603}"/>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upp 145">
              <a:extLst>
                <a:ext uri="{FF2B5EF4-FFF2-40B4-BE49-F238E27FC236}">
                  <a16:creationId xmlns:a16="http://schemas.microsoft.com/office/drawing/2014/main" id="{6704B3C1-F496-4131-BD56-6838FB3C92CB}"/>
                </a:ext>
              </a:extLst>
            </p:cNvPr>
            <p:cNvGrpSpPr/>
            <p:nvPr userDrawn="1"/>
          </p:nvGrpSpPr>
          <p:grpSpPr>
            <a:xfrm>
              <a:off x="7315200" y="5483422"/>
              <a:ext cx="228600" cy="228600"/>
              <a:chOff x="7315200" y="5483422"/>
              <a:chExt cx="228600" cy="228600"/>
            </a:xfrm>
          </p:grpSpPr>
          <p:cxnSp>
            <p:nvCxnSpPr>
              <p:cNvPr id="150" name="Rak 149">
                <a:extLst>
                  <a:ext uri="{FF2B5EF4-FFF2-40B4-BE49-F238E27FC236}">
                    <a16:creationId xmlns:a16="http://schemas.microsoft.com/office/drawing/2014/main" id="{738FB5C9-924A-4ACA-A2C2-698B195973FA}"/>
                  </a:ext>
                </a:extLst>
              </p:cNvPr>
              <p:cNvCxnSpPr>
                <a:cxnSpLocks/>
              </p:cNvCxnSpPr>
              <p:nvPr userDrawn="1"/>
            </p:nvCxnSpPr>
            <p:spPr>
              <a:xfrm>
                <a:off x="7316488"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Rak 150">
                <a:extLst>
                  <a:ext uri="{FF2B5EF4-FFF2-40B4-BE49-F238E27FC236}">
                    <a16:creationId xmlns:a16="http://schemas.microsoft.com/office/drawing/2014/main" id="{DF9E7986-D9E4-46A7-96C8-A7147A1E36E9}"/>
                  </a:ext>
                </a:extLst>
              </p:cNvPr>
              <p:cNvCxnSpPr>
                <a:cxnSpLocks/>
              </p:cNvCxnSpPr>
              <p:nvPr userDrawn="1"/>
            </p:nvCxnSpPr>
            <p:spPr>
              <a:xfrm>
                <a:off x="731520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7" name="Grupp 146">
              <a:extLst>
                <a:ext uri="{FF2B5EF4-FFF2-40B4-BE49-F238E27FC236}">
                  <a16:creationId xmlns:a16="http://schemas.microsoft.com/office/drawing/2014/main" id="{B58A5369-BDE0-46E3-9E88-8035DE5ADB48}"/>
                </a:ext>
              </a:extLst>
            </p:cNvPr>
            <p:cNvGrpSpPr/>
            <p:nvPr userDrawn="1"/>
          </p:nvGrpSpPr>
          <p:grpSpPr>
            <a:xfrm>
              <a:off x="3887664" y="5490077"/>
              <a:ext cx="228600" cy="228600"/>
              <a:chOff x="3886715" y="5486400"/>
              <a:chExt cx="228600" cy="228600"/>
            </a:xfrm>
          </p:grpSpPr>
          <p:cxnSp>
            <p:nvCxnSpPr>
              <p:cNvPr id="148" name="Rak 147">
                <a:extLst>
                  <a:ext uri="{FF2B5EF4-FFF2-40B4-BE49-F238E27FC236}">
                    <a16:creationId xmlns:a16="http://schemas.microsoft.com/office/drawing/2014/main" id="{460F0E09-E803-4869-AF08-5D00D681BFF3}"/>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Rak 148">
                <a:extLst>
                  <a:ext uri="{FF2B5EF4-FFF2-40B4-BE49-F238E27FC236}">
                    <a16:creationId xmlns:a16="http://schemas.microsoft.com/office/drawing/2014/main" id="{B28ECA75-1294-481F-8E1C-40EE8F8531B0}"/>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0" name="Grupp 159">
            <a:extLst>
              <a:ext uri="{FF2B5EF4-FFF2-40B4-BE49-F238E27FC236}">
                <a16:creationId xmlns:a16="http://schemas.microsoft.com/office/drawing/2014/main" id="{344CA94E-93FB-46DB-ABA8-67782EF68DDD}"/>
              </a:ext>
            </a:extLst>
          </p:cNvPr>
          <p:cNvGrpSpPr/>
          <p:nvPr userDrawn="1"/>
        </p:nvGrpSpPr>
        <p:grpSpPr>
          <a:xfrm>
            <a:off x="357344" y="3294016"/>
            <a:ext cx="11481829" cy="159279"/>
            <a:chOff x="227807" y="4831222"/>
            <a:chExt cx="7319666" cy="233609"/>
          </a:xfrm>
        </p:grpSpPr>
        <p:grpSp>
          <p:nvGrpSpPr>
            <p:cNvPr id="161" name="Grupp 160">
              <a:extLst>
                <a:ext uri="{FF2B5EF4-FFF2-40B4-BE49-F238E27FC236}">
                  <a16:creationId xmlns:a16="http://schemas.microsoft.com/office/drawing/2014/main" id="{3CD4A917-3EA7-4735-9D85-AFE325C2B75C}"/>
                </a:ext>
              </a:extLst>
            </p:cNvPr>
            <p:cNvGrpSpPr/>
            <p:nvPr userDrawn="1"/>
          </p:nvGrpSpPr>
          <p:grpSpPr>
            <a:xfrm rot="16200000">
              <a:off x="226776" y="4835200"/>
              <a:ext cx="230662" cy="228600"/>
              <a:chOff x="226538" y="5490264"/>
              <a:chExt cx="230662" cy="228600"/>
            </a:xfrm>
          </p:grpSpPr>
          <p:cxnSp>
            <p:nvCxnSpPr>
              <p:cNvPr id="171" name="Rak 170">
                <a:extLst>
                  <a:ext uri="{FF2B5EF4-FFF2-40B4-BE49-F238E27FC236}">
                    <a16:creationId xmlns:a16="http://schemas.microsoft.com/office/drawing/2014/main" id="{852F54A4-838B-41F7-B10D-1C3DF3EB1CE6}"/>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Rak 171">
                <a:extLst>
                  <a:ext uri="{FF2B5EF4-FFF2-40B4-BE49-F238E27FC236}">
                    <a16:creationId xmlns:a16="http://schemas.microsoft.com/office/drawing/2014/main" id="{3EF262D4-F3CF-472A-A8F0-8EBD14F45CE9}"/>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2" name="Grupp 161">
              <a:extLst>
                <a:ext uri="{FF2B5EF4-FFF2-40B4-BE49-F238E27FC236}">
                  <a16:creationId xmlns:a16="http://schemas.microsoft.com/office/drawing/2014/main" id="{31F4DAB5-509A-40A3-8AD0-231418F66AEC}"/>
                </a:ext>
              </a:extLst>
            </p:cNvPr>
            <p:cNvGrpSpPr/>
            <p:nvPr userDrawn="1"/>
          </p:nvGrpSpPr>
          <p:grpSpPr>
            <a:xfrm rot="5400000">
              <a:off x="3659471" y="4830882"/>
              <a:ext cx="228600" cy="229280"/>
              <a:chOff x="3655023" y="5485720"/>
              <a:chExt cx="228600" cy="229280"/>
            </a:xfrm>
          </p:grpSpPr>
          <p:cxnSp>
            <p:nvCxnSpPr>
              <p:cNvPr id="169" name="Rak 168">
                <a:extLst>
                  <a:ext uri="{FF2B5EF4-FFF2-40B4-BE49-F238E27FC236}">
                    <a16:creationId xmlns:a16="http://schemas.microsoft.com/office/drawing/2014/main" id="{F4ACF190-578C-44A5-A21C-45FCAFE3167E}"/>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Rak 169">
                <a:extLst>
                  <a:ext uri="{FF2B5EF4-FFF2-40B4-BE49-F238E27FC236}">
                    <a16:creationId xmlns:a16="http://schemas.microsoft.com/office/drawing/2014/main" id="{BD96DB19-9899-45C9-84C4-D1593312E4D0}"/>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3" name="Grupp 162">
              <a:extLst>
                <a:ext uri="{FF2B5EF4-FFF2-40B4-BE49-F238E27FC236}">
                  <a16:creationId xmlns:a16="http://schemas.microsoft.com/office/drawing/2014/main" id="{AB56AB13-26F5-4DB2-8F60-A8E7F9F38333}"/>
                </a:ext>
              </a:extLst>
            </p:cNvPr>
            <p:cNvGrpSpPr/>
            <p:nvPr userDrawn="1"/>
          </p:nvGrpSpPr>
          <p:grpSpPr>
            <a:xfrm rot="16200000">
              <a:off x="3887648" y="4832970"/>
              <a:ext cx="228600" cy="228600"/>
              <a:chOff x="3886715" y="5486400"/>
              <a:chExt cx="228600" cy="228600"/>
            </a:xfrm>
          </p:grpSpPr>
          <p:cxnSp>
            <p:nvCxnSpPr>
              <p:cNvPr id="167" name="Rak 166">
                <a:extLst>
                  <a:ext uri="{FF2B5EF4-FFF2-40B4-BE49-F238E27FC236}">
                    <a16:creationId xmlns:a16="http://schemas.microsoft.com/office/drawing/2014/main" id="{72E92155-3951-4C88-AAB0-0F961D1D6F77}"/>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Rak 167">
                <a:extLst>
                  <a:ext uri="{FF2B5EF4-FFF2-40B4-BE49-F238E27FC236}">
                    <a16:creationId xmlns:a16="http://schemas.microsoft.com/office/drawing/2014/main" id="{FE3B7C65-C583-4DCC-91E7-DA52841646E3}"/>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4" name="Grupp 163">
              <a:extLst>
                <a:ext uri="{FF2B5EF4-FFF2-40B4-BE49-F238E27FC236}">
                  <a16:creationId xmlns:a16="http://schemas.microsoft.com/office/drawing/2014/main" id="{E8485399-7C8B-4C01-8E62-2FC21E335C78}"/>
                </a:ext>
              </a:extLst>
            </p:cNvPr>
            <p:cNvGrpSpPr/>
            <p:nvPr userDrawn="1"/>
          </p:nvGrpSpPr>
          <p:grpSpPr>
            <a:xfrm rot="5400000">
              <a:off x="7318873" y="4834907"/>
              <a:ext cx="228600" cy="228600"/>
              <a:chOff x="7312930" y="5483422"/>
              <a:chExt cx="228600" cy="228600"/>
            </a:xfrm>
          </p:grpSpPr>
          <p:cxnSp>
            <p:nvCxnSpPr>
              <p:cNvPr id="165" name="Rak 164">
                <a:extLst>
                  <a:ext uri="{FF2B5EF4-FFF2-40B4-BE49-F238E27FC236}">
                    <a16:creationId xmlns:a16="http://schemas.microsoft.com/office/drawing/2014/main" id="{71D787BA-C448-4B41-8F9C-D2C88E01B2EF}"/>
                  </a:ext>
                </a:extLst>
              </p:cNvPr>
              <p:cNvCxnSpPr>
                <a:cxnSpLocks/>
              </p:cNvCxnSpPr>
              <p:nvPr userDrawn="1"/>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Rak 165">
                <a:extLst>
                  <a:ext uri="{FF2B5EF4-FFF2-40B4-BE49-F238E27FC236}">
                    <a16:creationId xmlns:a16="http://schemas.microsoft.com/office/drawing/2014/main" id="{9B728452-2D49-405B-9A3B-C253510FF165}"/>
                  </a:ext>
                </a:extLst>
              </p:cNvPr>
              <p:cNvCxnSpPr>
                <a:cxnSpLocks/>
              </p:cNvCxnSpPr>
              <p:nvPr userDrawn="1"/>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73" name="Rak 172">
            <a:extLst>
              <a:ext uri="{FF2B5EF4-FFF2-40B4-BE49-F238E27FC236}">
                <a16:creationId xmlns:a16="http://schemas.microsoft.com/office/drawing/2014/main" id="{2D11C1F9-B2E7-45F1-A4CC-8FF0E62EC959}"/>
              </a:ext>
              <a:ext uri="{C183D7F6-B498-43B3-948B-1728B52AA6E4}">
                <adec:decorative xmlns:adec="http://schemas.microsoft.com/office/drawing/2017/decorative" val="1"/>
              </a:ext>
            </a:extLst>
          </p:cNvPr>
          <p:cNvCxnSpPr>
            <a:cxnSpLocks/>
          </p:cNvCxnSpPr>
          <p:nvPr userDrawn="1"/>
        </p:nvCxnSpPr>
        <p:spPr>
          <a:xfrm>
            <a:off x="5809130" y="5143500"/>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4" name="Grupp 173">
            <a:extLst>
              <a:ext uri="{FF2B5EF4-FFF2-40B4-BE49-F238E27FC236}">
                <a16:creationId xmlns:a16="http://schemas.microsoft.com/office/drawing/2014/main" id="{F78F8AE1-30C4-494D-A886-D69A0FD78A59}"/>
              </a:ext>
            </a:extLst>
          </p:cNvPr>
          <p:cNvGrpSpPr/>
          <p:nvPr userDrawn="1"/>
        </p:nvGrpSpPr>
        <p:grpSpPr>
          <a:xfrm>
            <a:off x="357344" y="6386706"/>
            <a:ext cx="11481829" cy="159279"/>
            <a:chOff x="227807" y="9346072"/>
            <a:chExt cx="7319666" cy="233609"/>
          </a:xfrm>
        </p:grpSpPr>
        <p:grpSp>
          <p:nvGrpSpPr>
            <p:cNvPr id="175" name="Grupp 174">
              <a:extLst>
                <a:ext uri="{FF2B5EF4-FFF2-40B4-BE49-F238E27FC236}">
                  <a16:creationId xmlns:a16="http://schemas.microsoft.com/office/drawing/2014/main" id="{22847EC1-0436-4CFC-9A48-C104CF47E151}"/>
                </a:ext>
              </a:extLst>
            </p:cNvPr>
            <p:cNvGrpSpPr/>
            <p:nvPr userDrawn="1"/>
          </p:nvGrpSpPr>
          <p:grpSpPr>
            <a:xfrm rot="16200000">
              <a:off x="226776" y="9350050"/>
              <a:ext cx="230662" cy="228600"/>
              <a:chOff x="226538" y="5490264"/>
              <a:chExt cx="230662" cy="228600"/>
            </a:xfrm>
          </p:grpSpPr>
          <p:cxnSp>
            <p:nvCxnSpPr>
              <p:cNvPr id="185" name="Rak 184">
                <a:extLst>
                  <a:ext uri="{FF2B5EF4-FFF2-40B4-BE49-F238E27FC236}">
                    <a16:creationId xmlns:a16="http://schemas.microsoft.com/office/drawing/2014/main" id="{413215C1-B9BD-40E1-8746-33196585D9CE}"/>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Rak 185">
                <a:extLst>
                  <a:ext uri="{FF2B5EF4-FFF2-40B4-BE49-F238E27FC236}">
                    <a16:creationId xmlns:a16="http://schemas.microsoft.com/office/drawing/2014/main" id="{4FD32ED3-A268-452F-90BA-A48540658D8A}"/>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6" name="Grupp 175">
              <a:extLst>
                <a:ext uri="{FF2B5EF4-FFF2-40B4-BE49-F238E27FC236}">
                  <a16:creationId xmlns:a16="http://schemas.microsoft.com/office/drawing/2014/main" id="{D6AC308E-84A2-488E-BDBB-99BF23820EE6}"/>
                </a:ext>
              </a:extLst>
            </p:cNvPr>
            <p:cNvGrpSpPr/>
            <p:nvPr userDrawn="1"/>
          </p:nvGrpSpPr>
          <p:grpSpPr>
            <a:xfrm rot="5400000">
              <a:off x="3659471" y="9345732"/>
              <a:ext cx="228600" cy="229280"/>
              <a:chOff x="3655023" y="5485720"/>
              <a:chExt cx="228600" cy="229280"/>
            </a:xfrm>
          </p:grpSpPr>
          <p:cxnSp>
            <p:nvCxnSpPr>
              <p:cNvPr id="183" name="Rak 182">
                <a:extLst>
                  <a:ext uri="{FF2B5EF4-FFF2-40B4-BE49-F238E27FC236}">
                    <a16:creationId xmlns:a16="http://schemas.microsoft.com/office/drawing/2014/main" id="{BA4ED102-AE94-4484-A264-BCE3346EFF22}"/>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Rak 183">
                <a:extLst>
                  <a:ext uri="{FF2B5EF4-FFF2-40B4-BE49-F238E27FC236}">
                    <a16:creationId xmlns:a16="http://schemas.microsoft.com/office/drawing/2014/main" id="{1EB8623A-462E-4775-8D8D-EDE27A56C7D4}"/>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7" name="Grupp 176">
              <a:extLst>
                <a:ext uri="{FF2B5EF4-FFF2-40B4-BE49-F238E27FC236}">
                  <a16:creationId xmlns:a16="http://schemas.microsoft.com/office/drawing/2014/main" id="{C74D27A9-A56F-424F-82C3-6E34583334AC}"/>
                </a:ext>
              </a:extLst>
            </p:cNvPr>
            <p:cNvGrpSpPr/>
            <p:nvPr userDrawn="1"/>
          </p:nvGrpSpPr>
          <p:grpSpPr>
            <a:xfrm rot="16200000">
              <a:off x="3887648" y="9347820"/>
              <a:ext cx="228600" cy="228600"/>
              <a:chOff x="3886715" y="5486400"/>
              <a:chExt cx="228600" cy="228600"/>
            </a:xfrm>
          </p:grpSpPr>
          <p:cxnSp>
            <p:nvCxnSpPr>
              <p:cNvPr id="181" name="Rak 180">
                <a:extLst>
                  <a:ext uri="{FF2B5EF4-FFF2-40B4-BE49-F238E27FC236}">
                    <a16:creationId xmlns:a16="http://schemas.microsoft.com/office/drawing/2014/main" id="{9AB06A52-D4BC-40B8-9FDA-C6A5A7EC66E0}"/>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Rak 181">
                <a:extLst>
                  <a:ext uri="{FF2B5EF4-FFF2-40B4-BE49-F238E27FC236}">
                    <a16:creationId xmlns:a16="http://schemas.microsoft.com/office/drawing/2014/main" id="{12421315-9A45-408D-97E2-F6F4F0A53E9B}"/>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Grupp 177">
              <a:extLst>
                <a:ext uri="{FF2B5EF4-FFF2-40B4-BE49-F238E27FC236}">
                  <a16:creationId xmlns:a16="http://schemas.microsoft.com/office/drawing/2014/main" id="{99982B17-4413-489A-A6D3-9D8A0F206D65}"/>
                </a:ext>
              </a:extLst>
            </p:cNvPr>
            <p:cNvGrpSpPr/>
            <p:nvPr userDrawn="1"/>
          </p:nvGrpSpPr>
          <p:grpSpPr>
            <a:xfrm rot="5400000">
              <a:off x="7318873" y="9349757"/>
              <a:ext cx="228600" cy="228600"/>
              <a:chOff x="7312930" y="5483422"/>
              <a:chExt cx="228600" cy="228600"/>
            </a:xfrm>
          </p:grpSpPr>
          <p:cxnSp>
            <p:nvCxnSpPr>
              <p:cNvPr id="179" name="Rak 178">
                <a:extLst>
                  <a:ext uri="{FF2B5EF4-FFF2-40B4-BE49-F238E27FC236}">
                    <a16:creationId xmlns:a16="http://schemas.microsoft.com/office/drawing/2014/main" id="{62E274C9-90A4-4B27-BCBB-94F10E7C9FA8}"/>
                  </a:ext>
                </a:extLst>
              </p:cNvPr>
              <p:cNvCxnSpPr>
                <a:cxnSpLocks/>
              </p:cNvCxnSpPr>
              <p:nvPr userDrawn="1"/>
            </p:nvCxnSpPr>
            <p:spPr>
              <a:xfrm>
                <a:off x="7314219" y="5483422"/>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Rak 179">
                <a:extLst>
                  <a:ext uri="{FF2B5EF4-FFF2-40B4-BE49-F238E27FC236}">
                    <a16:creationId xmlns:a16="http://schemas.microsoft.com/office/drawing/2014/main" id="{0C3EFFD1-CF11-4C84-9319-CEF069B42863}"/>
                  </a:ext>
                </a:extLst>
              </p:cNvPr>
              <p:cNvCxnSpPr>
                <a:cxnSpLocks/>
              </p:cNvCxnSpPr>
              <p:nvPr userDrawn="1"/>
            </p:nvCxnSpPr>
            <p:spPr>
              <a:xfrm>
                <a:off x="7312930"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7" name="Grupp 186">
            <a:extLst>
              <a:ext uri="{FF2B5EF4-FFF2-40B4-BE49-F238E27FC236}">
                <a16:creationId xmlns:a16="http://schemas.microsoft.com/office/drawing/2014/main" id="{935EA09B-CA97-4028-85A4-52BCE4BC67EE}"/>
              </a:ext>
            </a:extLst>
          </p:cNvPr>
          <p:cNvGrpSpPr/>
          <p:nvPr userDrawn="1"/>
        </p:nvGrpSpPr>
        <p:grpSpPr>
          <a:xfrm>
            <a:off x="353485" y="639204"/>
            <a:ext cx="11483663" cy="158962"/>
            <a:chOff x="222965" y="5485720"/>
            <a:chExt cx="7320835" cy="233144"/>
          </a:xfrm>
        </p:grpSpPr>
        <p:grpSp>
          <p:nvGrpSpPr>
            <p:cNvPr id="188" name="Grupp 187">
              <a:extLst>
                <a:ext uri="{FF2B5EF4-FFF2-40B4-BE49-F238E27FC236}">
                  <a16:creationId xmlns:a16="http://schemas.microsoft.com/office/drawing/2014/main" id="{49AD705C-9429-4A5A-8BBE-2C531409FDAE}"/>
                </a:ext>
              </a:extLst>
            </p:cNvPr>
            <p:cNvGrpSpPr/>
            <p:nvPr userDrawn="1"/>
          </p:nvGrpSpPr>
          <p:grpSpPr>
            <a:xfrm>
              <a:off x="222965" y="5490264"/>
              <a:ext cx="230662" cy="228600"/>
              <a:chOff x="226538" y="5490264"/>
              <a:chExt cx="230662" cy="228600"/>
            </a:xfrm>
          </p:grpSpPr>
          <p:cxnSp>
            <p:nvCxnSpPr>
              <p:cNvPr id="198" name="Rak 197">
                <a:extLst>
                  <a:ext uri="{FF2B5EF4-FFF2-40B4-BE49-F238E27FC236}">
                    <a16:creationId xmlns:a16="http://schemas.microsoft.com/office/drawing/2014/main" id="{79AA1A31-2895-4296-9EB4-909FD0DA8560}"/>
                  </a:ext>
                </a:extLst>
              </p:cNvPr>
              <p:cNvCxnSpPr/>
              <p:nvPr userDrawn="1"/>
            </p:nvCxnSpPr>
            <p:spPr>
              <a:xfrm>
                <a:off x="457200" y="5490264"/>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Rak 198">
                <a:extLst>
                  <a:ext uri="{FF2B5EF4-FFF2-40B4-BE49-F238E27FC236}">
                    <a16:creationId xmlns:a16="http://schemas.microsoft.com/office/drawing/2014/main" id="{46DD2C65-53DD-4344-A8E7-35243F25AF3A}"/>
                  </a:ext>
                </a:extLst>
              </p:cNvPr>
              <p:cNvCxnSpPr>
                <a:cxnSpLocks/>
              </p:cNvCxnSpPr>
              <p:nvPr userDrawn="1"/>
            </p:nvCxnSpPr>
            <p:spPr>
              <a:xfrm>
                <a:off x="226538" y="5716191"/>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9" name="Grupp 188">
              <a:extLst>
                <a:ext uri="{FF2B5EF4-FFF2-40B4-BE49-F238E27FC236}">
                  <a16:creationId xmlns:a16="http://schemas.microsoft.com/office/drawing/2014/main" id="{AD0B5BC6-2AC9-4014-8635-ACB035CB8B99}"/>
                </a:ext>
              </a:extLst>
            </p:cNvPr>
            <p:cNvGrpSpPr/>
            <p:nvPr userDrawn="1"/>
          </p:nvGrpSpPr>
          <p:grpSpPr>
            <a:xfrm>
              <a:off x="3656214" y="5485720"/>
              <a:ext cx="228600" cy="229280"/>
              <a:chOff x="3655023" y="5485720"/>
              <a:chExt cx="228600" cy="229280"/>
            </a:xfrm>
          </p:grpSpPr>
          <p:cxnSp>
            <p:nvCxnSpPr>
              <p:cNvPr id="196" name="Rak 195">
                <a:extLst>
                  <a:ext uri="{FF2B5EF4-FFF2-40B4-BE49-F238E27FC236}">
                    <a16:creationId xmlns:a16="http://schemas.microsoft.com/office/drawing/2014/main" id="{0C0D299B-46CE-4B25-A323-E62930933314}"/>
                  </a:ext>
                </a:extLst>
              </p:cNvPr>
              <p:cNvCxnSpPr>
                <a:cxnSpLocks/>
              </p:cNvCxnSpPr>
              <p:nvPr userDrawn="1"/>
            </p:nvCxnSpPr>
            <p:spPr>
              <a:xfrm>
                <a:off x="3657599" y="548572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7" name="Rak 196">
                <a:extLst>
                  <a:ext uri="{FF2B5EF4-FFF2-40B4-BE49-F238E27FC236}">
                    <a16:creationId xmlns:a16="http://schemas.microsoft.com/office/drawing/2014/main" id="{33772655-568A-4B09-BDBD-2CF9D99ACACA}"/>
                  </a:ext>
                </a:extLst>
              </p:cNvPr>
              <p:cNvCxnSpPr>
                <a:cxnSpLocks/>
              </p:cNvCxnSpPr>
              <p:nvPr userDrawn="1"/>
            </p:nvCxnSpPr>
            <p:spPr>
              <a:xfrm>
                <a:off x="3655023" y="571500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0" name="Grupp 189">
              <a:extLst>
                <a:ext uri="{FF2B5EF4-FFF2-40B4-BE49-F238E27FC236}">
                  <a16:creationId xmlns:a16="http://schemas.microsoft.com/office/drawing/2014/main" id="{4824BBC3-C181-4C35-A746-287857F20398}"/>
                </a:ext>
              </a:extLst>
            </p:cNvPr>
            <p:cNvGrpSpPr/>
            <p:nvPr userDrawn="1"/>
          </p:nvGrpSpPr>
          <p:grpSpPr>
            <a:xfrm>
              <a:off x="7315200" y="5489398"/>
              <a:ext cx="228600" cy="228600"/>
              <a:chOff x="7315200" y="5489398"/>
              <a:chExt cx="228600" cy="228600"/>
            </a:xfrm>
          </p:grpSpPr>
          <p:cxnSp>
            <p:nvCxnSpPr>
              <p:cNvPr id="194" name="Rak 193">
                <a:extLst>
                  <a:ext uri="{FF2B5EF4-FFF2-40B4-BE49-F238E27FC236}">
                    <a16:creationId xmlns:a16="http://schemas.microsoft.com/office/drawing/2014/main" id="{3957114D-5FE9-42FA-9BA5-5F0D6AD026CB}"/>
                  </a:ext>
                </a:extLst>
              </p:cNvPr>
              <p:cNvCxnSpPr>
                <a:cxnSpLocks/>
              </p:cNvCxnSpPr>
              <p:nvPr userDrawn="1"/>
            </p:nvCxnSpPr>
            <p:spPr>
              <a:xfrm>
                <a:off x="7316488" y="5489398"/>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5" name="Rak 194">
                <a:extLst>
                  <a:ext uri="{FF2B5EF4-FFF2-40B4-BE49-F238E27FC236}">
                    <a16:creationId xmlns:a16="http://schemas.microsoft.com/office/drawing/2014/main" id="{B6AA1769-16A1-40BA-B822-3AD874C04881}"/>
                  </a:ext>
                </a:extLst>
              </p:cNvPr>
              <p:cNvCxnSpPr>
                <a:cxnSpLocks/>
              </p:cNvCxnSpPr>
              <p:nvPr userDrawn="1"/>
            </p:nvCxnSpPr>
            <p:spPr>
              <a:xfrm>
                <a:off x="7315200" y="5717666"/>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upp 190">
              <a:extLst>
                <a:ext uri="{FF2B5EF4-FFF2-40B4-BE49-F238E27FC236}">
                  <a16:creationId xmlns:a16="http://schemas.microsoft.com/office/drawing/2014/main" id="{52732EDD-4B54-4492-8769-476B73C62F86}"/>
                </a:ext>
              </a:extLst>
            </p:cNvPr>
            <p:cNvGrpSpPr/>
            <p:nvPr userDrawn="1"/>
          </p:nvGrpSpPr>
          <p:grpSpPr>
            <a:xfrm>
              <a:off x="3887664" y="5490077"/>
              <a:ext cx="228600" cy="228600"/>
              <a:chOff x="3886715" y="5486400"/>
              <a:chExt cx="228600" cy="228600"/>
            </a:xfrm>
          </p:grpSpPr>
          <p:cxnSp>
            <p:nvCxnSpPr>
              <p:cNvPr id="192" name="Rak 191">
                <a:extLst>
                  <a:ext uri="{FF2B5EF4-FFF2-40B4-BE49-F238E27FC236}">
                    <a16:creationId xmlns:a16="http://schemas.microsoft.com/office/drawing/2014/main" id="{A215470A-04A8-4DD9-9800-DCC81C45ED4A}"/>
                  </a:ext>
                </a:extLst>
              </p:cNvPr>
              <p:cNvCxnSpPr>
                <a:cxnSpLocks/>
              </p:cNvCxnSpPr>
              <p:nvPr userDrawn="1"/>
            </p:nvCxnSpPr>
            <p:spPr>
              <a:xfrm>
                <a:off x="3886715" y="5711690"/>
                <a:ext cx="228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Rak 192">
                <a:extLst>
                  <a:ext uri="{FF2B5EF4-FFF2-40B4-BE49-F238E27FC236}">
                    <a16:creationId xmlns:a16="http://schemas.microsoft.com/office/drawing/2014/main" id="{7419C183-A3F0-493B-A5BD-3E49F9588D99}"/>
                  </a:ext>
                </a:extLst>
              </p:cNvPr>
              <p:cNvCxnSpPr>
                <a:cxnSpLocks/>
              </p:cNvCxnSpPr>
              <p:nvPr userDrawn="1"/>
            </p:nvCxnSpPr>
            <p:spPr>
              <a:xfrm>
                <a:off x="4114800" y="5486400"/>
                <a:ext cx="0" cy="2286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200" name="Rak 199">
            <a:extLst>
              <a:ext uri="{FF2B5EF4-FFF2-40B4-BE49-F238E27FC236}">
                <a16:creationId xmlns:a16="http://schemas.microsoft.com/office/drawing/2014/main" id="{C0A5FD43-E2B1-4579-84BB-26D88D3FE533}"/>
              </a:ext>
              <a:ext uri="{C183D7F6-B498-43B3-948B-1728B52AA6E4}">
                <adec:decorative xmlns:adec="http://schemas.microsoft.com/office/drawing/2017/decorative" val="1"/>
              </a:ext>
            </a:extLst>
          </p:cNvPr>
          <p:cNvCxnSpPr>
            <a:cxnSpLocks/>
          </p:cNvCxnSpPr>
          <p:nvPr userDrawn="1"/>
        </p:nvCxnSpPr>
        <p:spPr>
          <a:xfrm>
            <a:off x="5809144" y="2051165"/>
            <a:ext cx="573741" cy="0"/>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13" name="Grafik 212">
            <a:extLst>
              <a:ext uri="{FF2B5EF4-FFF2-40B4-BE49-F238E27FC236}">
                <a16:creationId xmlns:a16="http://schemas.microsoft.com/office/drawing/2014/main" id="{C85337B6-509D-4000-B5A1-175C0A7753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03995" y="1770247"/>
            <a:ext cx="354950" cy="159260"/>
          </a:xfrm>
          <a:prstGeom prst="rect">
            <a:avLst/>
          </a:prstGeom>
        </p:spPr>
      </p:pic>
      <p:pic>
        <p:nvPicPr>
          <p:cNvPr id="214" name="Grafik 213">
            <a:extLst>
              <a:ext uri="{FF2B5EF4-FFF2-40B4-BE49-F238E27FC236}">
                <a16:creationId xmlns:a16="http://schemas.microsoft.com/office/drawing/2014/main" id="{FA85BB8B-E482-4884-962D-DA7CE12DA8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09700" y="1667743"/>
            <a:ext cx="71716" cy="31172"/>
          </a:xfrm>
          <a:prstGeom prst="rect">
            <a:avLst/>
          </a:prstGeom>
        </p:spPr>
      </p:pic>
      <p:pic>
        <p:nvPicPr>
          <p:cNvPr id="215" name="Grafik 214">
            <a:extLst>
              <a:ext uri="{FF2B5EF4-FFF2-40B4-BE49-F238E27FC236}">
                <a16:creationId xmlns:a16="http://schemas.microsoft.com/office/drawing/2014/main" id="{B3E69E6B-5606-485B-AD7C-CD98448B9D6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1027427" y="1583212"/>
            <a:ext cx="158587" cy="99567"/>
          </a:xfrm>
          <a:prstGeom prst="rect">
            <a:avLst/>
          </a:prstGeom>
        </p:spPr>
      </p:pic>
      <p:pic>
        <p:nvPicPr>
          <p:cNvPr id="216" name="Grafik 215">
            <a:extLst>
              <a:ext uri="{FF2B5EF4-FFF2-40B4-BE49-F238E27FC236}">
                <a16:creationId xmlns:a16="http://schemas.microsoft.com/office/drawing/2014/main" id="{2509846C-DF72-4DEE-BEBF-27C3ED3084E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77534" y="1901012"/>
            <a:ext cx="71716" cy="31172"/>
          </a:xfrm>
          <a:prstGeom prst="rect">
            <a:avLst/>
          </a:prstGeom>
        </p:spPr>
      </p:pic>
      <p:pic>
        <p:nvPicPr>
          <p:cNvPr id="217" name="Grafik 216">
            <a:extLst>
              <a:ext uri="{FF2B5EF4-FFF2-40B4-BE49-F238E27FC236}">
                <a16:creationId xmlns:a16="http://schemas.microsoft.com/office/drawing/2014/main" id="{0A8B463C-B196-416C-B71B-73D0E825DB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50906" y="1748532"/>
            <a:ext cx="354950" cy="159260"/>
          </a:xfrm>
          <a:prstGeom prst="rect">
            <a:avLst/>
          </a:prstGeom>
        </p:spPr>
      </p:pic>
      <p:pic>
        <p:nvPicPr>
          <p:cNvPr id="218" name="Grafik 217">
            <a:extLst>
              <a:ext uri="{FF2B5EF4-FFF2-40B4-BE49-F238E27FC236}">
                <a16:creationId xmlns:a16="http://schemas.microsoft.com/office/drawing/2014/main" id="{8A2BC8F0-FE52-4F9E-8CE0-E7E11246DF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6611" y="1646028"/>
            <a:ext cx="71716" cy="31172"/>
          </a:xfrm>
          <a:prstGeom prst="rect">
            <a:avLst/>
          </a:prstGeom>
        </p:spPr>
      </p:pic>
      <p:pic>
        <p:nvPicPr>
          <p:cNvPr id="219" name="Grafik 218">
            <a:extLst>
              <a:ext uri="{FF2B5EF4-FFF2-40B4-BE49-F238E27FC236}">
                <a16:creationId xmlns:a16="http://schemas.microsoft.com/office/drawing/2014/main" id="{FE354F5C-FD56-432E-8A59-CAFB33A3CF1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5274338" y="1561497"/>
            <a:ext cx="158587" cy="99567"/>
          </a:xfrm>
          <a:prstGeom prst="rect">
            <a:avLst/>
          </a:prstGeom>
        </p:spPr>
      </p:pic>
      <p:pic>
        <p:nvPicPr>
          <p:cNvPr id="220" name="Grafik 219">
            <a:extLst>
              <a:ext uri="{FF2B5EF4-FFF2-40B4-BE49-F238E27FC236}">
                <a16:creationId xmlns:a16="http://schemas.microsoft.com/office/drawing/2014/main" id="{6424A36B-41A0-41D6-8510-D2A0661BD1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24445" y="1879298"/>
            <a:ext cx="71716" cy="31172"/>
          </a:xfrm>
          <a:prstGeom prst="rect">
            <a:avLst/>
          </a:prstGeom>
        </p:spPr>
      </p:pic>
      <p:pic>
        <p:nvPicPr>
          <p:cNvPr id="221" name="Grafik 220">
            <a:extLst>
              <a:ext uri="{FF2B5EF4-FFF2-40B4-BE49-F238E27FC236}">
                <a16:creationId xmlns:a16="http://schemas.microsoft.com/office/drawing/2014/main" id="{34DE9DD6-2777-4585-8A97-9AF832CAB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20294" y="4864982"/>
            <a:ext cx="354950" cy="159260"/>
          </a:xfrm>
          <a:prstGeom prst="rect">
            <a:avLst/>
          </a:prstGeom>
        </p:spPr>
      </p:pic>
      <p:pic>
        <p:nvPicPr>
          <p:cNvPr id="222" name="Grafik 221">
            <a:extLst>
              <a:ext uri="{FF2B5EF4-FFF2-40B4-BE49-F238E27FC236}">
                <a16:creationId xmlns:a16="http://schemas.microsoft.com/office/drawing/2014/main" id="{119E22CE-22E4-4641-9227-8CC6A72DA0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25999" y="4762477"/>
            <a:ext cx="71716" cy="31172"/>
          </a:xfrm>
          <a:prstGeom prst="rect">
            <a:avLst/>
          </a:prstGeom>
        </p:spPr>
      </p:pic>
      <p:pic>
        <p:nvPicPr>
          <p:cNvPr id="223" name="Grafik 222">
            <a:extLst>
              <a:ext uri="{FF2B5EF4-FFF2-40B4-BE49-F238E27FC236}">
                <a16:creationId xmlns:a16="http://schemas.microsoft.com/office/drawing/2014/main" id="{6C55BEC8-B7FE-4E29-B6C2-0BBA256509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1043726" y="4677947"/>
            <a:ext cx="158587" cy="99567"/>
          </a:xfrm>
          <a:prstGeom prst="rect">
            <a:avLst/>
          </a:prstGeom>
        </p:spPr>
      </p:pic>
      <p:pic>
        <p:nvPicPr>
          <p:cNvPr id="224" name="Grafik 223">
            <a:extLst>
              <a:ext uri="{FF2B5EF4-FFF2-40B4-BE49-F238E27FC236}">
                <a16:creationId xmlns:a16="http://schemas.microsoft.com/office/drawing/2014/main" id="{768AC73B-C9A6-4FEF-8DB7-7679E35D67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93833" y="4995746"/>
            <a:ext cx="71716" cy="31172"/>
          </a:xfrm>
          <a:prstGeom prst="rect">
            <a:avLst/>
          </a:prstGeom>
        </p:spPr>
      </p:pic>
      <p:pic>
        <p:nvPicPr>
          <p:cNvPr id="225" name="Grafik 224">
            <a:extLst>
              <a:ext uri="{FF2B5EF4-FFF2-40B4-BE49-F238E27FC236}">
                <a16:creationId xmlns:a16="http://schemas.microsoft.com/office/drawing/2014/main" id="{757A1521-A2DC-408F-8CBB-52818121A1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09903" y="4857080"/>
            <a:ext cx="354950" cy="159260"/>
          </a:xfrm>
          <a:prstGeom prst="rect">
            <a:avLst/>
          </a:prstGeom>
        </p:spPr>
      </p:pic>
      <p:pic>
        <p:nvPicPr>
          <p:cNvPr id="226" name="Grafik 225">
            <a:extLst>
              <a:ext uri="{FF2B5EF4-FFF2-40B4-BE49-F238E27FC236}">
                <a16:creationId xmlns:a16="http://schemas.microsoft.com/office/drawing/2014/main" id="{2C976BFE-E6F8-481E-84DA-0F860B558AA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15607" y="4754576"/>
            <a:ext cx="71716" cy="31172"/>
          </a:xfrm>
          <a:prstGeom prst="rect">
            <a:avLst/>
          </a:prstGeom>
        </p:spPr>
      </p:pic>
      <p:pic>
        <p:nvPicPr>
          <p:cNvPr id="227" name="Grafik 226">
            <a:extLst>
              <a:ext uri="{FF2B5EF4-FFF2-40B4-BE49-F238E27FC236}">
                <a16:creationId xmlns:a16="http://schemas.microsoft.com/office/drawing/2014/main" id="{AA8BC3E9-E0C6-4579-A7AD-7C977612C4B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5233334" y="4670045"/>
            <a:ext cx="158587" cy="99567"/>
          </a:xfrm>
          <a:prstGeom prst="rect">
            <a:avLst/>
          </a:prstGeom>
        </p:spPr>
      </p:pic>
      <p:pic>
        <p:nvPicPr>
          <p:cNvPr id="228" name="Grafik 227">
            <a:extLst>
              <a:ext uri="{FF2B5EF4-FFF2-40B4-BE49-F238E27FC236}">
                <a16:creationId xmlns:a16="http://schemas.microsoft.com/office/drawing/2014/main" id="{2523748F-98CD-4E64-9B26-957979CE1D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83441" y="4987845"/>
            <a:ext cx="71716" cy="31172"/>
          </a:xfrm>
          <a:prstGeom prst="rect">
            <a:avLst/>
          </a:prstGeom>
        </p:spPr>
      </p:pic>
      <p:pic>
        <p:nvPicPr>
          <p:cNvPr id="229" name="Grafik 228">
            <a:extLst>
              <a:ext uri="{FF2B5EF4-FFF2-40B4-BE49-F238E27FC236}">
                <a16:creationId xmlns:a16="http://schemas.microsoft.com/office/drawing/2014/main" id="{07FD0414-52EB-4B33-A8AE-E4A337E8E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8261" y="4861212"/>
            <a:ext cx="354950" cy="159260"/>
          </a:xfrm>
          <a:prstGeom prst="rect">
            <a:avLst/>
          </a:prstGeom>
        </p:spPr>
      </p:pic>
      <p:pic>
        <p:nvPicPr>
          <p:cNvPr id="230" name="Grafik 229">
            <a:extLst>
              <a:ext uri="{FF2B5EF4-FFF2-40B4-BE49-F238E27FC236}">
                <a16:creationId xmlns:a16="http://schemas.microsoft.com/office/drawing/2014/main" id="{D0151BC3-E795-4BB5-9AE2-D908C380DE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22553" y="4804640"/>
            <a:ext cx="71716" cy="31172"/>
          </a:xfrm>
          <a:prstGeom prst="rect">
            <a:avLst/>
          </a:prstGeom>
        </p:spPr>
      </p:pic>
      <p:pic>
        <p:nvPicPr>
          <p:cNvPr id="231" name="Grafik 230">
            <a:extLst>
              <a:ext uri="{FF2B5EF4-FFF2-40B4-BE49-F238E27FC236}">
                <a16:creationId xmlns:a16="http://schemas.microsoft.com/office/drawing/2014/main" id="{CAB445B8-4BA5-4AC0-9C4C-ADC9B9BC3D3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052169" y="4640560"/>
            <a:ext cx="158587" cy="99567"/>
          </a:xfrm>
          <a:prstGeom prst="rect">
            <a:avLst/>
          </a:prstGeom>
        </p:spPr>
      </p:pic>
      <p:pic>
        <p:nvPicPr>
          <p:cNvPr id="232" name="Grafik 231">
            <a:extLst>
              <a:ext uri="{FF2B5EF4-FFF2-40B4-BE49-F238E27FC236}">
                <a16:creationId xmlns:a16="http://schemas.microsoft.com/office/drawing/2014/main" id="{B10AF991-F7D8-434C-8588-D60D8D2063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52622" y="5000008"/>
            <a:ext cx="71716" cy="31172"/>
          </a:xfrm>
          <a:prstGeom prst="rect">
            <a:avLst/>
          </a:prstGeom>
        </p:spPr>
      </p:pic>
      <p:pic>
        <p:nvPicPr>
          <p:cNvPr id="233" name="Grafik 232">
            <a:extLst>
              <a:ext uri="{FF2B5EF4-FFF2-40B4-BE49-F238E27FC236}">
                <a16:creationId xmlns:a16="http://schemas.microsoft.com/office/drawing/2014/main" id="{0AAA03C2-7B43-435E-BEF1-D492D0316E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7151" y="4861212"/>
            <a:ext cx="354950" cy="159260"/>
          </a:xfrm>
          <a:prstGeom prst="rect">
            <a:avLst/>
          </a:prstGeom>
        </p:spPr>
      </p:pic>
      <p:pic>
        <p:nvPicPr>
          <p:cNvPr id="234" name="Grafik 233">
            <a:extLst>
              <a:ext uri="{FF2B5EF4-FFF2-40B4-BE49-F238E27FC236}">
                <a16:creationId xmlns:a16="http://schemas.microsoft.com/office/drawing/2014/main" id="{F8BFB95A-E289-4137-BB83-FD77389CC3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41442" y="4804640"/>
            <a:ext cx="71716" cy="31172"/>
          </a:xfrm>
          <a:prstGeom prst="rect">
            <a:avLst/>
          </a:prstGeom>
        </p:spPr>
      </p:pic>
      <p:pic>
        <p:nvPicPr>
          <p:cNvPr id="235" name="Grafik 234">
            <a:extLst>
              <a:ext uri="{FF2B5EF4-FFF2-40B4-BE49-F238E27FC236}">
                <a16:creationId xmlns:a16="http://schemas.microsoft.com/office/drawing/2014/main" id="{8CD69EEF-47C9-45E2-9731-7ADF6C15936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6771058" y="4640560"/>
            <a:ext cx="158587" cy="99567"/>
          </a:xfrm>
          <a:prstGeom prst="rect">
            <a:avLst/>
          </a:prstGeom>
        </p:spPr>
      </p:pic>
      <p:pic>
        <p:nvPicPr>
          <p:cNvPr id="236" name="Grafik 235">
            <a:extLst>
              <a:ext uri="{FF2B5EF4-FFF2-40B4-BE49-F238E27FC236}">
                <a16:creationId xmlns:a16="http://schemas.microsoft.com/office/drawing/2014/main" id="{00D3AF91-BA3D-452A-9528-D73FFCBBC0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1511" y="5000008"/>
            <a:ext cx="71716" cy="31172"/>
          </a:xfrm>
          <a:prstGeom prst="rect">
            <a:avLst/>
          </a:prstGeom>
        </p:spPr>
      </p:pic>
      <p:pic>
        <p:nvPicPr>
          <p:cNvPr id="237" name="Grafik 236">
            <a:extLst>
              <a:ext uri="{FF2B5EF4-FFF2-40B4-BE49-F238E27FC236}">
                <a16:creationId xmlns:a16="http://schemas.microsoft.com/office/drawing/2014/main" id="{CC6F27FB-8621-45D4-B01E-01AB2DFD99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0637" y="1726526"/>
            <a:ext cx="354950" cy="159260"/>
          </a:xfrm>
          <a:prstGeom prst="rect">
            <a:avLst/>
          </a:prstGeom>
        </p:spPr>
      </p:pic>
      <p:pic>
        <p:nvPicPr>
          <p:cNvPr id="238" name="Grafik 237">
            <a:extLst>
              <a:ext uri="{FF2B5EF4-FFF2-40B4-BE49-F238E27FC236}">
                <a16:creationId xmlns:a16="http://schemas.microsoft.com/office/drawing/2014/main" id="{A5CEF6DE-305A-4299-9491-EC65AE3C1B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84928" y="1669955"/>
            <a:ext cx="71716" cy="31172"/>
          </a:xfrm>
          <a:prstGeom prst="rect">
            <a:avLst/>
          </a:prstGeom>
        </p:spPr>
      </p:pic>
      <p:pic>
        <p:nvPicPr>
          <p:cNvPr id="239" name="Grafik 238">
            <a:extLst>
              <a:ext uri="{FF2B5EF4-FFF2-40B4-BE49-F238E27FC236}">
                <a16:creationId xmlns:a16="http://schemas.microsoft.com/office/drawing/2014/main" id="{A4B21E61-9987-4D80-9402-766968AC9E0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1014543" y="1505875"/>
            <a:ext cx="158587" cy="99567"/>
          </a:xfrm>
          <a:prstGeom prst="rect">
            <a:avLst/>
          </a:prstGeom>
        </p:spPr>
      </p:pic>
      <p:pic>
        <p:nvPicPr>
          <p:cNvPr id="240" name="Grafik 239">
            <a:extLst>
              <a:ext uri="{FF2B5EF4-FFF2-40B4-BE49-F238E27FC236}">
                <a16:creationId xmlns:a16="http://schemas.microsoft.com/office/drawing/2014/main" id="{5860ED9A-BBB1-4F53-B94A-4C4A6F84B4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14997" y="1865322"/>
            <a:ext cx="71716" cy="31172"/>
          </a:xfrm>
          <a:prstGeom prst="rect">
            <a:avLst/>
          </a:prstGeom>
        </p:spPr>
      </p:pic>
      <p:pic>
        <p:nvPicPr>
          <p:cNvPr id="241" name="Grafik 240">
            <a:extLst>
              <a:ext uri="{FF2B5EF4-FFF2-40B4-BE49-F238E27FC236}">
                <a16:creationId xmlns:a16="http://schemas.microsoft.com/office/drawing/2014/main" id="{645356C1-9D73-45A8-B200-D0E1164E8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38067" y="1769301"/>
            <a:ext cx="354950" cy="159260"/>
          </a:xfrm>
          <a:prstGeom prst="rect">
            <a:avLst/>
          </a:prstGeom>
        </p:spPr>
      </p:pic>
      <p:pic>
        <p:nvPicPr>
          <p:cNvPr id="242" name="Grafik 241">
            <a:extLst>
              <a:ext uri="{FF2B5EF4-FFF2-40B4-BE49-F238E27FC236}">
                <a16:creationId xmlns:a16="http://schemas.microsoft.com/office/drawing/2014/main" id="{96ABA858-31A9-4467-83D9-1A5CE960DD0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32358" y="1712730"/>
            <a:ext cx="71716" cy="31172"/>
          </a:xfrm>
          <a:prstGeom prst="rect">
            <a:avLst/>
          </a:prstGeom>
        </p:spPr>
      </p:pic>
      <p:pic>
        <p:nvPicPr>
          <p:cNvPr id="243" name="Grafik 242">
            <a:extLst>
              <a:ext uri="{FF2B5EF4-FFF2-40B4-BE49-F238E27FC236}">
                <a16:creationId xmlns:a16="http://schemas.microsoft.com/office/drawing/2014/main" id="{73D84A3F-4F53-45EB-9BFB-7B61C6CA4F7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9000000">
            <a:off x="6761974" y="1548650"/>
            <a:ext cx="158587" cy="99567"/>
          </a:xfrm>
          <a:prstGeom prst="rect">
            <a:avLst/>
          </a:prstGeom>
        </p:spPr>
      </p:pic>
      <p:pic>
        <p:nvPicPr>
          <p:cNvPr id="244" name="Grafik 243">
            <a:extLst>
              <a:ext uri="{FF2B5EF4-FFF2-40B4-BE49-F238E27FC236}">
                <a16:creationId xmlns:a16="http://schemas.microsoft.com/office/drawing/2014/main" id="{84D5F948-5052-477C-A38D-42A7964884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62427" y="1908097"/>
            <a:ext cx="71716" cy="31172"/>
          </a:xfrm>
          <a:prstGeom prst="rect">
            <a:avLst/>
          </a:prstGeom>
        </p:spPr>
      </p:pic>
    </p:spTree>
    <p:extLst>
      <p:ext uri="{BB962C8B-B14F-4D97-AF65-F5344CB8AC3E}">
        <p14:creationId xmlns:p14="http://schemas.microsoft.com/office/powerpoint/2010/main" val="3142156597"/>
      </p:ext>
    </p:extLst>
  </p:cSld>
  <p:clrMapOvr>
    <a:masterClrMapping/>
  </p:clrMapOvr>
  <p:extLst>
    <p:ext uri="{DCECCB84-F9BA-43D5-87BE-67443E8EF086}">
      <p15:sldGuideLst xmlns:p15="http://schemas.microsoft.com/office/powerpoint/2012/main">
        <p15:guide id="6" pos="2982">
          <p15:clr>
            <a:srgbClr val="FBAE40"/>
          </p15:clr>
        </p15:guide>
        <p15:guide id="7" pos="8282">
          <p15:clr>
            <a:srgbClr val="FBAE40"/>
          </p15:clr>
        </p15:guide>
        <p15:guide id="8" orient="horz" pos="4752">
          <p15:clr>
            <a:srgbClr val="FBAE40"/>
          </p15:clr>
        </p15:guide>
        <p15:guide id="9" orient="horz" pos="18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3" name="Diabildsnumm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29355693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835DBE-D25B-40A6-A2C3-7C526EAD6AE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7B62F81-4EEC-4972-8120-8F78D5E6CF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2CEA53E-9182-416C-9BB7-99400853BE46}"/>
              </a:ext>
            </a:extLst>
          </p:cNvPr>
          <p:cNvSpPr>
            <a:spLocks noGrp="1"/>
          </p:cNvSpPr>
          <p:nvPr>
            <p:ph type="dt" sz="half" idx="10"/>
          </p:nvPr>
        </p:nvSpPr>
        <p:spPr/>
        <p:txBody>
          <a:bodyPr/>
          <a:lstStyle/>
          <a:p>
            <a:fld id="{6138A784-F7FB-4768-9C38-B5A967808D7E}" type="datetimeFigureOut">
              <a:rPr lang="sv-SE" smtClean="0"/>
              <a:t>2022-01-26</a:t>
            </a:fld>
            <a:endParaRPr lang="sv-SE"/>
          </a:p>
        </p:txBody>
      </p:sp>
      <p:sp>
        <p:nvSpPr>
          <p:cNvPr id="5" name="Platshållare för sidfot 4">
            <a:extLst>
              <a:ext uri="{FF2B5EF4-FFF2-40B4-BE49-F238E27FC236}">
                <a16:creationId xmlns:a16="http://schemas.microsoft.com/office/drawing/2014/main" id="{2F69A593-3EFF-4E7B-9A34-FB652F163BB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25CAFDE-528A-4667-BD62-7E29F75D15E8}"/>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179001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5C4AB0-3871-416E-B5A9-B92609DAF3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B14179F-5A67-4E16-8A85-69F0A93C886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DE65D2-82DF-4C90-9CB9-F49BDC85AB9A}"/>
              </a:ext>
            </a:extLst>
          </p:cNvPr>
          <p:cNvSpPr>
            <a:spLocks noGrp="1"/>
          </p:cNvSpPr>
          <p:nvPr>
            <p:ph type="dt" sz="half" idx="10"/>
          </p:nvPr>
        </p:nvSpPr>
        <p:spPr/>
        <p:txBody>
          <a:bodyPr/>
          <a:lstStyle/>
          <a:p>
            <a:fld id="{6138A784-F7FB-4768-9C38-B5A967808D7E}" type="datetimeFigureOut">
              <a:rPr lang="sv-SE" smtClean="0"/>
              <a:t>2022-01-26</a:t>
            </a:fld>
            <a:endParaRPr lang="sv-SE"/>
          </a:p>
        </p:txBody>
      </p:sp>
      <p:sp>
        <p:nvSpPr>
          <p:cNvPr id="5" name="Platshållare för sidfot 4">
            <a:extLst>
              <a:ext uri="{FF2B5EF4-FFF2-40B4-BE49-F238E27FC236}">
                <a16:creationId xmlns:a16="http://schemas.microsoft.com/office/drawing/2014/main" id="{2EEE23C3-1322-4137-B4B4-73855BED730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ABE408-A656-4884-8C8B-EB66B19DA2DC}"/>
              </a:ext>
            </a:extLst>
          </p:cNvPr>
          <p:cNvSpPr>
            <a:spLocks noGrp="1"/>
          </p:cNvSpPr>
          <p:nvPr>
            <p:ph type="sldNum" sz="quarter" idx="12"/>
          </p:nvPr>
        </p:nvSpPr>
        <p:spPr/>
        <p:txBody>
          <a:bodyPr/>
          <a:lstStyle/>
          <a:p>
            <a:fld id="{E3802E3D-D594-461D-B024-130BC64325A8}" type="slidenum">
              <a:rPr lang="sv-SE" smtClean="0"/>
              <a:t>‹#›</a:t>
            </a:fld>
            <a:endParaRPr lang="sv-SE"/>
          </a:p>
        </p:txBody>
      </p:sp>
    </p:spTree>
    <p:extLst>
      <p:ext uri="{BB962C8B-B14F-4D97-AF65-F5344CB8AC3E}">
        <p14:creationId xmlns:p14="http://schemas.microsoft.com/office/powerpoint/2010/main" val="249233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image" Target="../media/image13.jpeg"/><Relationship Id="rId4" Type="http://schemas.openxmlformats.org/officeDocument/2006/relationships/slideLayout" Target="../slideLayouts/slideLayout51.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7177" y="187038"/>
            <a:ext cx="10757647" cy="158823"/>
          </a:xfrm>
          <a:prstGeom prst="rect">
            <a:avLst/>
          </a:prstGeom>
        </p:spPr>
        <p:txBody>
          <a:bodyPr vert="horz" lIns="0" tIns="0" rIns="0" bIns="0" rtlCol="0" anchor="ctr">
            <a:noAutofit/>
          </a:bodyPr>
          <a:lstStyle/>
          <a:p>
            <a:pPr rtl="0"/>
            <a:r>
              <a:rPr lang="sv-SE" noProof="0"/>
              <a:t>Klicka här för att ändra format</a:t>
            </a:r>
          </a:p>
        </p:txBody>
      </p:sp>
      <p:sp>
        <p:nvSpPr>
          <p:cNvPr id="3" name="Platshållare för text 2"/>
          <p:cNvSpPr>
            <a:spLocks noGrp="1"/>
          </p:cNvSpPr>
          <p:nvPr>
            <p:ph type="body" idx="1"/>
          </p:nvPr>
        </p:nvSpPr>
        <p:spPr>
          <a:xfrm>
            <a:off x="838201" y="1815353"/>
            <a:ext cx="10515600" cy="4361610"/>
          </a:xfrm>
          <a:prstGeom prst="rect">
            <a:avLst/>
          </a:prstGeom>
        </p:spPr>
        <p:txBody>
          <a:bodyPr vert="horz" lIns="0" tIns="0" rIns="0" bIns="0" rtlCol="0">
            <a:no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Tree>
    <p:extLst>
      <p:ext uri="{BB962C8B-B14F-4D97-AF65-F5344CB8AC3E}">
        <p14:creationId xmlns:p14="http://schemas.microsoft.com/office/powerpoint/2010/main" val="4152577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577778" rtl="0" eaLnBrk="1" latinLnBrk="0" hangingPunct="1">
        <a:lnSpc>
          <a:spcPct val="90000"/>
        </a:lnSpc>
        <a:spcBef>
          <a:spcPct val="0"/>
        </a:spcBef>
        <a:buNone/>
        <a:defRPr sz="1569" b="1" kern="1200" spc="0">
          <a:solidFill>
            <a:schemeClr val="tx1">
              <a:lumMod val="65000"/>
              <a:lumOff val="35000"/>
            </a:schemeClr>
          </a:solidFill>
          <a:latin typeface="+mj-lt"/>
          <a:ea typeface="+mj-ea"/>
          <a:cs typeface="+mj-cs"/>
        </a:defRPr>
      </a:lvl1pPr>
    </p:titleStyle>
    <p:bodyStyle>
      <a:lvl1pPr marL="0" indent="0" algn="l" defTabSz="1577778" rtl="0" eaLnBrk="1" latinLnBrk="0" hangingPunct="1">
        <a:lnSpc>
          <a:spcPct val="90000"/>
        </a:lnSpc>
        <a:spcBef>
          <a:spcPts val="1726"/>
        </a:spcBef>
        <a:buFont typeface="Arial" panose="020B0604020202020204" pitchFamily="34" charset="0"/>
        <a:buNone/>
        <a:defRPr sz="4831" kern="1200">
          <a:solidFill>
            <a:schemeClr val="tx1"/>
          </a:solidFill>
          <a:latin typeface="+mn-lt"/>
          <a:ea typeface="+mn-ea"/>
          <a:cs typeface="+mn-cs"/>
        </a:defRPr>
      </a:lvl1pPr>
      <a:lvl2pPr marL="788889" indent="0" algn="l" defTabSz="1577778" rtl="0" eaLnBrk="1" latinLnBrk="0" hangingPunct="1">
        <a:lnSpc>
          <a:spcPct val="90000"/>
        </a:lnSpc>
        <a:spcBef>
          <a:spcPts val="862"/>
        </a:spcBef>
        <a:buFont typeface="Arial" panose="020B0604020202020204" pitchFamily="34" charset="0"/>
        <a:buNone/>
        <a:defRPr sz="4141" kern="1200">
          <a:solidFill>
            <a:schemeClr val="tx1"/>
          </a:solidFill>
          <a:latin typeface="+mn-lt"/>
          <a:ea typeface="+mn-ea"/>
          <a:cs typeface="+mn-cs"/>
        </a:defRPr>
      </a:lvl2pPr>
      <a:lvl3pPr marL="1577778" indent="0" algn="l" defTabSz="1577778" rtl="0" eaLnBrk="1" latinLnBrk="0" hangingPunct="1">
        <a:lnSpc>
          <a:spcPct val="90000"/>
        </a:lnSpc>
        <a:spcBef>
          <a:spcPts val="862"/>
        </a:spcBef>
        <a:buFont typeface="Arial" panose="020B0604020202020204" pitchFamily="34" charset="0"/>
        <a:buNone/>
        <a:defRPr sz="3451" kern="1200">
          <a:solidFill>
            <a:schemeClr val="tx1"/>
          </a:solidFill>
          <a:latin typeface="+mn-lt"/>
          <a:ea typeface="+mn-ea"/>
          <a:cs typeface="+mn-cs"/>
        </a:defRPr>
      </a:lvl3pPr>
      <a:lvl4pPr marL="2366667" indent="0" algn="l" defTabSz="1577778" rtl="0" eaLnBrk="1" latinLnBrk="0" hangingPunct="1">
        <a:lnSpc>
          <a:spcPct val="90000"/>
        </a:lnSpc>
        <a:spcBef>
          <a:spcPts val="862"/>
        </a:spcBef>
        <a:buFont typeface="Arial" panose="020B0604020202020204" pitchFamily="34" charset="0"/>
        <a:buNone/>
        <a:defRPr sz="3106" kern="1200">
          <a:solidFill>
            <a:schemeClr val="tx1"/>
          </a:solidFill>
          <a:latin typeface="+mn-lt"/>
          <a:ea typeface="+mn-ea"/>
          <a:cs typeface="+mn-cs"/>
        </a:defRPr>
      </a:lvl4pPr>
      <a:lvl5pPr marL="3155556" indent="0" algn="l" defTabSz="1577778" rtl="0" eaLnBrk="1" latinLnBrk="0" hangingPunct="1">
        <a:lnSpc>
          <a:spcPct val="90000"/>
        </a:lnSpc>
        <a:spcBef>
          <a:spcPts val="862"/>
        </a:spcBef>
        <a:buFont typeface="Arial" panose="020B0604020202020204" pitchFamily="34" charset="0"/>
        <a:buNone/>
        <a:defRPr sz="3106" kern="1200">
          <a:solidFill>
            <a:schemeClr val="tx1"/>
          </a:solidFill>
          <a:latin typeface="+mn-lt"/>
          <a:ea typeface="+mn-ea"/>
          <a:cs typeface="+mn-cs"/>
        </a:defRPr>
      </a:lvl5pPr>
      <a:lvl6pPr marL="4338889"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6pPr>
      <a:lvl7pPr marL="5127778"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7pPr>
      <a:lvl8pPr marL="5916667"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8pPr>
      <a:lvl9pPr marL="6705556" indent="-394444" algn="l" defTabSz="1577778" rtl="0" eaLnBrk="1" latinLnBrk="0" hangingPunct="1">
        <a:lnSpc>
          <a:spcPct val="90000"/>
        </a:lnSpc>
        <a:spcBef>
          <a:spcPts val="862"/>
        </a:spcBef>
        <a:buFont typeface="Arial" panose="020B0604020202020204" pitchFamily="34" charset="0"/>
        <a:buChar char="•"/>
        <a:defRPr sz="3106" kern="1200">
          <a:solidFill>
            <a:schemeClr val="tx1"/>
          </a:solidFill>
          <a:latin typeface="+mn-lt"/>
          <a:ea typeface="+mn-ea"/>
          <a:cs typeface="+mn-cs"/>
        </a:defRPr>
      </a:lvl9pPr>
    </p:bodyStyle>
    <p:otherStyle>
      <a:defPPr>
        <a:defRPr lang="en-US"/>
      </a:defPPr>
      <a:lvl1pPr marL="0" algn="l" defTabSz="1577778" rtl="0" eaLnBrk="1" latinLnBrk="0" hangingPunct="1">
        <a:defRPr sz="3106" kern="1200">
          <a:solidFill>
            <a:schemeClr val="tx1"/>
          </a:solidFill>
          <a:latin typeface="+mn-lt"/>
          <a:ea typeface="+mn-ea"/>
          <a:cs typeface="+mn-cs"/>
        </a:defRPr>
      </a:lvl1pPr>
      <a:lvl2pPr marL="788889" algn="l" defTabSz="1577778" rtl="0" eaLnBrk="1" latinLnBrk="0" hangingPunct="1">
        <a:defRPr sz="3106" kern="1200">
          <a:solidFill>
            <a:schemeClr val="tx1"/>
          </a:solidFill>
          <a:latin typeface="+mn-lt"/>
          <a:ea typeface="+mn-ea"/>
          <a:cs typeface="+mn-cs"/>
        </a:defRPr>
      </a:lvl2pPr>
      <a:lvl3pPr marL="1577778" algn="l" defTabSz="1577778" rtl="0" eaLnBrk="1" latinLnBrk="0" hangingPunct="1">
        <a:defRPr sz="3106" kern="1200">
          <a:solidFill>
            <a:schemeClr val="tx1"/>
          </a:solidFill>
          <a:latin typeface="+mn-lt"/>
          <a:ea typeface="+mn-ea"/>
          <a:cs typeface="+mn-cs"/>
        </a:defRPr>
      </a:lvl3pPr>
      <a:lvl4pPr marL="2366667" algn="l" defTabSz="1577778" rtl="0" eaLnBrk="1" latinLnBrk="0" hangingPunct="1">
        <a:defRPr sz="3106" kern="1200">
          <a:solidFill>
            <a:schemeClr val="tx1"/>
          </a:solidFill>
          <a:latin typeface="+mn-lt"/>
          <a:ea typeface="+mn-ea"/>
          <a:cs typeface="+mn-cs"/>
        </a:defRPr>
      </a:lvl4pPr>
      <a:lvl5pPr marL="3155556" algn="l" defTabSz="1577778" rtl="0" eaLnBrk="1" latinLnBrk="0" hangingPunct="1">
        <a:defRPr sz="3106" kern="1200">
          <a:solidFill>
            <a:schemeClr val="tx1"/>
          </a:solidFill>
          <a:latin typeface="+mn-lt"/>
          <a:ea typeface="+mn-ea"/>
          <a:cs typeface="+mn-cs"/>
        </a:defRPr>
      </a:lvl5pPr>
      <a:lvl6pPr marL="3944445" algn="l" defTabSz="1577778" rtl="0" eaLnBrk="1" latinLnBrk="0" hangingPunct="1">
        <a:defRPr sz="3106" kern="1200">
          <a:solidFill>
            <a:schemeClr val="tx1"/>
          </a:solidFill>
          <a:latin typeface="+mn-lt"/>
          <a:ea typeface="+mn-ea"/>
          <a:cs typeface="+mn-cs"/>
        </a:defRPr>
      </a:lvl6pPr>
      <a:lvl7pPr marL="4733334" algn="l" defTabSz="1577778" rtl="0" eaLnBrk="1" latinLnBrk="0" hangingPunct="1">
        <a:defRPr sz="3106" kern="1200">
          <a:solidFill>
            <a:schemeClr val="tx1"/>
          </a:solidFill>
          <a:latin typeface="+mn-lt"/>
          <a:ea typeface="+mn-ea"/>
          <a:cs typeface="+mn-cs"/>
        </a:defRPr>
      </a:lvl7pPr>
      <a:lvl8pPr marL="5522223" algn="l" defTabSz="1577778" rtl="0" eaLnBrk="1" latinLnBrk="0" hangingPunct="1">
        <a:defRPr sz="3106" kern="1200">
          <a:solidFill>
            <a:schemeClr val="tx1"/>
          </a:solidFill>
          <a:latin typeface="+mn-lt"/>
          <a:ea typeface="+mn-ea"/>
          <a:cs typeface="+mn-cs"/>
        </a:defRPr>
      </a:lvl8pPr>
      <a:lvl9pPr marL="6311112" algn="l" defTabSz="1577778" rtl="0" eaLnBrk="1" latinLnBrk="0" hangingPunct="1">
        <a:defRPr sz="31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56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48F13D6-A4C0-4F75-A3B4-93084C784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87A0F6D-8A2D-4846-8893-DF0754464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A0AABC-7155-4D61-80BB-A34EE66ADE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8A784-F7FB-4768-9C38-B5A967808D7E}" type="datetimeFigureOut">
              <a:rPr lang="sv-SE" smtClean="0"/>
              <a:t>2022-01-26</a:t>
            </a:fld>
            <a:endParaRPr lang="sv-SE"/>
          </a:p>
        </p:txBody>
      </p:sp>
      <p:sp>
        <p:nvSpPr>
          <p:cNvPr id="5" name="Platshållare för sidfot 4">
            <a:extLst>
              <a:ext uri="{FF2B5EF4-FFF2-40B4-BE49-F238E27FC236}">
                <a16:creationId xmlns:a16="http://schemas.microsoft.com/office/drawing/2014/main" id="{83138DD7-7477-44D0-A2CB-C134B9C320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DA37429-6A62-4EDB-B7A4-933D35B496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02E3D-D594-461D-B024-130BC64325A8}" type="slidenum">
              <a:rPr lang="sv-SE" smtClean="0"/>
              <a:t>‹#›</a:t>
            </a:fld>
            <a:endParaRPr lang="sv-SE"/>
          </a:p>
        </p:txBody>
      </p:sp>
    </p:spTree>
    <p:extLst>
      <p:ext uri="{BB962C8B-B14F-4D97-AF65-F5344CB8AC3E}">
        <p14:creationId xmlns:p14="http://schemas.microsoft.com/office/powerpoint/2010/main" val="41501125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2022-01-26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287130693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661A35B-5759-402D-A031-2298209AB0E2}" type="datetimeFigureOut">
              <a:rPr lang="sv-SE" smtClean="0"/>
              <a:t>2022-01-26</a:t>
            </a:fld>
            <a:endParaRPr lang="sv-SE"/>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65142005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2022-01-26</a:t>
            </a:fld>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a:p>
        </p:txBody>
      </p:sp>
    </p:spTree>
    <p:extLst>
      <p:ext uri="{BB962C8B-B14F-4D97-AF65-F5344CB8AC3E}">
        <p14:creationId xmlns:p14="http://schemas.microsoft.com/office/powerpoint/2010/main" val="32722921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regionvarmland.se/naravard"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hyperlink" Target="https://www.regionvarmland.se/vardgivarwebben/samverkan-avtal-och-vardval/nara-vard-i-varmland" TargetMode="Externa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28">
            <a:extLst>
              <a:ext uri="{FF2B5EF4-FFF2-40B4-BE49-F238E27FC236}">
                <a16:creationId xmlns:a16="http://schemas.microsoft.com/office/drawing/2014/main" id="{E1980A74-F327-42F7-9B97-B5DDBBC8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4000"/>
                </a:schemeClr>
              </a:gs>
              <a:gs pos="100000">
                <a:schemeClr val="bg2">
                  <a:lumMod val="40000"/>
                  <a:alpha val="66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Bildobjekt 5" descr="En bild som visar karta&#10;&#10;Automatiskt genererad beskrivning">
            <a:extLst>
              <a:ext uri="{FF2B5EF4-FFF2-40B4-BE49-F238E27FC236}">
                <a16:creationId xmlns:a16="http://schemas.microsoft.com/office/drawing/2014/main" id="{9FF45539-89F5-4C5B-AAEC-FD08FA2E56D9}"/>
              </a:ext>
            </a:extLst>
          </p:cNvPr>
          <p:cNvPicPr>
            <a:picLocks noChangeAspect="1"/>
          </p:cNvPicPr>
          <p:nvPr/>
        </p:nvPicPr>
        <p:blipFill rotWithShape="1">
          <a:blip r:embed="rId3">
            <a:alphaModFix amt="85000"/>
          </a:blip>
          <a:srcRect t="32864" r="1" b="31288"/>
          <a:stretch/>
        </p:blipFill>
        <p:spPr>
          <a:xfrm>
            <a:off x="0" y="-65903"/>
            <a:ext cx="12191980" cy="6855970"/>
          </a:xfrm>
          <a:prstGeom prst="rect">
            <a:avLst/>
          </a:prstGeom>
        </p:spPr>
      </p:pic>
      <p:sp useBgFill="1">
        <p:nvSpPr>
          <p:cNvPr id="37" name="Rectangle 30">
            <a:extLst>
              <a:ext uri="{FF2B5EF4-FFF2-40B4-BE49-F238E27FC236}">
                <a16:creationId xmlns:a16="http://schemas.microsoft.com/office/drawing/2014/main" id="{C4D63912-EABB-4BE1-80CA-915B0B478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1828800"/>
            <a:ext cx="8833456" cy="3200400"/>
          </a:xfrm>
          <a:prstGeom prst="rect">
            <a:avLst/>
          </a:prstGeom>
          <a:ln w="190500" cap="sq">
            <a:solidFill>
              <a:srgbClr val="FFFFFF"/>
            </a:solidFill>
            <a:miter lim="800000"/>
          </a:ln>
          <a:effectLst>
            <a:outerShdw blurRad="54991" dist="17780" dir="5400000" algn="t" rotWithShape="0">
              <a:prstClr val="black">
                <a:alpha val="40000"/>
              </a:prstClr>
            </a:outerShdw>
          </a:effectLst>
          <a:scene3d>
            <a:camera prst="orthographicFront"/>
            <a:lightRig rig="twoPt" dir="t">
              <a:rot lat="0" lon="0" rev="7200000"/>
            </a:lightRig>
          </a:scene3d>
          <a:sp3d>
            <a:bevelT w="25400" h="19050"/>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Rubrik 1"/>
          <p:cNvSpPr>
            <a:spLocks noGrp="1"/>
          </p:cNvSpPr>
          <p:nvPr>
            <p:ph type="ctrTitle"/>
          </p:nvPr>
        </p:nvSpPr>
        <p:spPr>
          <a:xfrm>
            <a:off x="1918559" y="2613223"/>
            <a:ext cx="8354862" cy="1728591"/>
          </a:xfrm>
        </p:spPr>
        <p:txBody>
          <a:bodyPr>
            <a:noAutofit/>
          </a:bodyPr>
          <a:lstStyle/>
          <a:p>
            <a:r>
              <a:rPr lang="sv-SE" sz="4400">
                <a:latin typeface="Noto Serif" panose="02020600060500020200" pitchFamily="18" charset="0"/>
                <a:ea typeface="Noto Serif" panose="02020600060500020200" pitchFamily="18" charset="0"/>
                <a:cs typeface="Noto Serif" panose="02020600060500020200" pitchFamily="18" charset="0"/>
              </a:rPr>
              <a:t>Nära vård i Värmland</a:t>
            </a:r>
            <a:br>
              <a:rPr lang="sv-SE" sz="3600">
                <a:latin typeface="Noto Serif" panose="02020600060500020200" pitchFamily="18" charset="0"/>
                <a:ea typeface="Noto Serif" panose="02020600060500020200" pitchFamily="18" charset="0"/>
                <a:cs typeface="Noto Serif" panose="02020600060500020200" pitchFamily="18" charset="0"/>
              </a:rPr>
            </a:br>
            <a:br>
              <a:rPr lang="sv-SE" sz="3600">
                <a:latin typeface="Noto Serif" panose="02020600060500020200" pitchFamily="18" charset="0"/>
                <a:ea typeface="Noto Serif" panose="02020600060500020200" pitchFamily="18" charset="0"/>
                <a:cs typeface="Noto Serif" panose="02020600060500020200" pitchFamily="18" charset="0"/>
              </a:rPr>
            </a:br>
            <a:r>
              <a:rPr lang="sv-SE" sz="1800" i="1">
                <a:latin typeface="Noto Serif" panose="02020600060500020200" pitchFamily="18" charset="0"/>
                <a:ea typeface="Noto Serif" panose="02020600060500020200" pitchFamily="18" charset="0"/>
                <a:cs typeface="Noto Serif" panose="02020600060500020200" pitchFamily="18" charset="0"/>
              </a:rPr>
              <a:t>tillsammans utvecklar vi god och nära vård, </a:t>
            </a:r>
            <a:br>
              <a:rPr lang="sv-SE" sz="1800" i="1">
                <a:latin typeface="Noto Serif" panose="02020600060500020200" pitchFamily="18" charset="0"/>
                <a:ea typeface="Noto Serif" panose="02020600060500020200" pitchFamily="18" charset="0"/>
                <a:cs typeface="Noto Serif" panose="02020600060500020200" pitchFamily="18" charset="0"/>
              </a:rPr>
            </a:br>
            <a:r>
              <a:rPr lang="sv-SE" sz="1800" i="1">
                <a:latin typeface="Noto Serif" panose="02020600060500020200" pitchFamily="18" charset="0"/>
                <a:ea typeface="Noto Serif" panose="02020600060500020200" pitchFamily="18" charset="0"/>
                <a:cs typeface="Noto Serif" panose="02020600060500020200" pitchFamily="18" charset="0"/>
              </a:rPr>
              <a:t>hälsa och omsorg</a:t>
            </a:r>
          </a:p>
        </p:txBody>
      </p:sp>
    </p:spTree>
    <p:extLst>
      <p:ext uri="{BB962C8B-B14F-4D97-AF65-F5344CB8AC3E}">
        <p14:creationId xmlns:p14="http://schemas.microsoft.com/office/powerpoint/2010/main" val="10863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DEDF"/>
        </a:solidFill>
        <a:effectLst/>
      </p:bgPr>
    </p:bg>
    <p:spTree>
      <p:nvGrpSpPr>
        <p:cNvPr id="1" name=""/>
        <p:cNvGrpSpPr/>
        <p:nvPr/>
      </p:nvGrpSpPr>
      <p:grpSpPr>
        <a:xfrm>
          <a:off x="0" y="0"/>
          <a:ext cx="0" cy="0"/>
          <a:chOff x="0" y="0"/>
          <a:chExt cx="0" cy="0"/>
        </a:xfrm>
      </p:grpSpPr>
      <p:sp useBgFill="1">
        <p:nvSpPr>
          <p:cNvPr id="68" name="Rectangle 40">
            <a:extLst>
              <a:ext uri="{FF2B5EF4-FFF2-40B4-BE49-F238E27FC236}">
                <a16:creationId xmlns:a16="http://schemas.microsoft.com/office/drawing/2014/main" id="{4DEBCA28-FCE1-4937-B6DC-18654C77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ruta 22">
            <a:extLst>
              <a:ext uri="{FF2B5EF4-FFF2-40B4-BE49-F238E27FC236}">
                <a16:creationId xmlns:a16="http://schemas.microsoft.com/office/drawing/2014/main" id="{45F26CAE-3BCE-4677-A7DA-11E47F14B683}"/>
              </a:ext>
            </a:extLst>
          </p:cNvPr>
          <p:cNvSpPr txBox="1"/>
          <p:nvPr/>
        </p:nvSpPr>
        <p:spPr>
          <a:xfrm>
            <a:off x="7105562" y="753671"/>
            <a:ext cx="4708162" cy="5572109"/>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5200" b="1" i="0" u="none" strike="noStrike" kern="1200" cap="none" spc="0" normalizeH="0" baseline="0" noProof="0" err="1">
                <a:ln>
                  <a:noFill/>
                </a:ln>
                <a:solidFill>
                  <a:schemeClr val="tx1"/>
                </a:solidFill>
                <a:effectLst/>
                <a:uLnTx/>
                <a:uFillTx/>
                <a:latin typeface="Noto Serif" panose="02020600060500020200" pitchFamily="18" charset="0"/>
                <a:ea typeface="Noto Serif" panose="02020600060500020200" pitchFamily="18" charset="0"/>
                <a:cs typeface="Noto Serif" panose="02020600060500020200" pitchFamily="18" charset="0"/>
              </a:rPr>
              <a:t>Bakgrund</a:t>
            </a:r>
            <a:endParaRPr kumimoji="0" lang="en-US" sz="5200" b="1" i="0" u="none" strike="noStrike" kern="1200" cap="none" spc="0" normalizeH="0" baseline="0" noProof="0">
              <a:ln>
                <a:noFill/>
              </a:ln>
              <a:solidFill>
                <a:schemeClr val="tx1"/>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solidFill>
                <a:srgbClr val="000000"/>
              </a:solidFill>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rgbClr val="000000"/>
                </a:solidFill>
                <a:latin typeface="Noto Serif" panose="02020600060500020200" pitchFamily="18" charset="0"/>
                <a:ea typeface="Noto Serif" panose="02020600060500020200" pitchFamily="18" charset="0"/>
                <a:cs typeface="Noto Serif" panose="02020600060500020200" pitchFamily="18" charset="0"/>
              </a:rPr>
              <a:t>J</a:t>
            </a:r>
            <a:r>
              <a:rPr kumimoji="0" lang="sv-SE" sz="1200" b="0" i="0" u="none" strike="noStrike" kern="1200" cap="none" spc="0" normalizeH="0" baseline="0" noProof="0" err="1">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uni</a:t>
            </a: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 2017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En gemensam färdplan och målbild</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b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Juni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En primärvårdsreform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rgbClr val="000000"/>
                </a:solidFill>
                <a:latin typeface="Noto Serif" panose="02020600060500020200" pitchFamily="18" charset="0"/>
                <a:ea typeface="Noto Serif" panose="02020600060500020200" pitchFamily="18" charset="0"/>
                <a:cs typeface="Noto Serif" panose="02020600060500020200" pitchFamily="18" charset="0"/>
              </a:rPr>
              <a:t>J</a:t>
            </a:r>
            <a:r>
              <a:rPr kumimoji="0" lang="sv-SE" sz="1200" b="0" i="0" u="none" strike="noStrike" kern="1200" cap="none" spc="0" normalizeH="0" baseline="0" noProof="0" err="1">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uni</a:t>
            </a: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Vård i samverkan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a:solidFill>
                <a:srgbClr val="000000"/>
              </a:solidFill>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April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En reform för ett hållbart hälso- och sjukvårdssystem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a:solidFill>
                <a:srgbClr val="000000"/>
              </a:solidFill>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rgbClr val="000000"/>
                </a:solidFill>
                <a:latin typeface="Noto Serif" panose="02020600060500020200" pitchFamily="18" charset="0"/>
                <a:ea typeface="Noto Serif" panose="02020600060500020200" pitchFamily="18" charset="0"/>
                <a:cs typeface="Noto Serif" panose="02020600060500020200" pitchFamily="18" charset="0"/>
              </a:rPr>
              <a:t>J</a:t>
            </a:r>
            <a:r>
              <a:rPr kumimoji="0" lang="sv-SE" sz="1200" b="0" i="0" u="none" strike="noStrike" kern="1200" cap="none" spc="0" normalizeH="0" baseline="0" noProof="0" err="1">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anuari</a:t>
            </a: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Rätt vård vid psykisk hälsa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a:solidFill>
                <a:srgbClr val="000000"/>
              </a:solidFill>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solidFill>
                  <a:srgbClr val="000000"/>
                </a:solidFill>
                <a:latin typeface="Noto Serif" panose="02020600060500020200" pitchFamily="18" charset="0"/>
                <a:ea typeface="Noto Serif" panose="02020600060500020200" pitchFamily="18" charset="0"/>
                <a:cs typeface="Noto Serif" panose="02020600060500020200" pitchFamily="18" charset="0"/>
              </a:rPr>
              <a:t>Oktober</a:t>
            </a:r>
            <a:r>
              <a:rPr kumimoji="0" lang="sv-SE" sz="1200" b="0"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Börja med barnen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a:solidFill>
                <a:srgbClr val="000000"/>
              </a:solidFill>
              <a:latin typeface="Noto Serif" panose="02020600060500020200" pitchFamily="18" charset="0"/>
              <a:ea typeface="Noto Serif" panose="02020600060500020200" pitchFamily="18" charset="0"/>
              <a:cs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t>Finns bland annat att läsa på:</a:t>
            </a:r>
            <a:b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rPr>
            </a:br>
            <a:r>
              <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hlinkClick r:id="rId3"/>
              </a:rPr>
              <a:t>www.regionvarmland.se/naravard</a:t>
            </a:r>
            <a:endParaRPr kumimoji="0" lang="sv-SE" sz="1200" b="1" i="0" u="none" strike="noStrike" kern="1200" cap="none" spc="0" normalizeH="0" baseline="0" noProof="0">
              <a:ln>
                <a:noFill/>
              </a:ln>
              <a:solidFill>
                <a:srgbClr val="000000"/>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pic>
        <p:nvPicPr>
          <p:cNvPr id="19" name="Platshållare för innehåll 5">
            <a:extLst>
              <a:ext uri="{FF2B5EF4-FFF2-40B4-BE49-F238E27FC236}">
                <a16:creationId xmlns:a16="http://schemas.microsoft.com/office/drawing/2014/main" id="{DE1B9F9F-C0BC-41D7-B0E0-EA76E5D0B6F0}"/>
              </a:ext>
            </a:extLst>
          </p:cNvPr>
          <p:cNvPicPr>
            <a:picLocks noChangeAspect="1"/>
          </p:cNvPicPr>
          <p:nvPr/>
        </p:nvPicPr>
        <p:blipFill>
          <a:blip r:embed="rId4"/>
          <a:stretch>
            <a:fillRect/>
          </a:stretch>
        </p:blipFill>
        <p:spPr>
          <a:xfrm>
            <a:off x="2669835" y="753671"/>
            <a:ext cx="1814773" cy="2601826"/>
          </a:xfrm>
          <a:prstGeom prst="rect">
            <a:avLst/>
          </a:prstGeom>
        </p:spPr>
      </p:pic>
      <p:pic>
        <p:nvPicPr>
          <p:cNvPr id="22" name="Bildobjekt 21">
            <a:extLst>
              <a:ext uri="{FF2B5EF4-FFF2-40B4-BE49-F238E27FC236}">
                <a16:creationId xmlns:a16="http://schemas.microsoft.com/office/drawing/2014/main" id="{753CE176-2C42-457B-8E17-A479CFD21D7C}"/>
              </a:ext>
            </a:extLst>
          </p:cNvPr>
          <p:cNvPicPr>
            <a:picLocks noChangeAspect="1"/>
          </p:cNvPicPr>
          <p:nvPr/>
        </p:nvPicPr>
        <p:blipFill>
          <a:blip r:embed="rId5"/>
          <a:stretch>
            <a:fillRect/>
          </a:stretch>
        </p:blipFill>
        <p:spPr>
          <a:xfrm>
            <a:off x="351360" y="3527260"/>
            <a:ext cx="1882381" cy="2601826"/>
          </a:xfrm>
          <a:prstGeom prst="rect">
            <a:avLst/>
          </a:prstGeom>
        </p:spPr>
      </p:pic>
      <p:pic>
        <p:nvPicPr>
          <p:cNvPr id="20" name="Platshållare för innehåll 5">
            <a:extLst>
              <a:ext uri="{FF2B5EF4-FFF2-40B4-BE49-F238E27FC236}">
                <a16:creationId xmlns:a16="http://schemas.microsoft.com/office/drawing/2014/main" id="{5679F469-0EB6-466F-A68C-1857476A93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6929" y="722597"/>
            <a:ext cx="1736037" cy="2620434"/>
          </a:xfrm>
          <a:prstGeom prst="rect">
            <a:avLst/>
          </a:prstGeom>
        </p:spPr>
      </p:pic>
      <p:pic>
        <p:nvPicPr>
          <p:cNvPr id="2" name="Bildobjekt 1">
            <a:extLst>
              <a:ext uri="{FF2B5EF4-FFF2-40B4-BE49-F238E27FC236}">
                <a16:creationId xmlns:a16="http://schemas.microsoft.com/office/drawing/2014/main" id="{5EDF2E4D-6A41-451B-B884-71A1C5D93F0A}"/>
              </a:ext>
            </a:extLst>
          </p:cNvPr>
          <p:cNvPicPr>
            <a:picLocks noChangeAspect="1"/>
          </p:cNvPicPr>
          <p:nvPr/>
        </p:nvPicPr>
        <p:blipFill>
          <a:blip r:embed="rId7"/>
          <a:stretch>
            <a:fillRect/>
          </a:stretch>
        </p:blipFill>
        <p:spPr>
          <a:xfrm>
            <a:off x="4934614" y="3508652"/>
            <a:ext cx="1786659" cy="2620434"/>
          </a:xfrm>
          <a:prstGeom prst="rect">
            <a:avLst/>
          </a:prstGeom>
        </p:spPr>
      </p:pic>
      <p:pic>
        <p:nvPicPr>
          <p:cNvPr id="21" name="Bildobjekt 20">
            <a:extLst>
              <a:ext uri="{FF2B5EF4-FFF2-40B4-BE49-F238E27FC236}">
                <a16:creationId xmlns:a16="http://schemas.microsoft.com/office/drawing/2014/main" id="{4CCD2109-C7BC-47BD-A002-BF625079A6CA}"/>
              </a:ext>
            </a:extLst>
          </p:cNvPr>
          <p:cNvPicPr>
            <a:picLocks noChangeAspect="1"/>
          </p:cNvPicPr>
          <p:nvPr/>
        </p:nvPicPr>
        <p:blipFill>
          <a:blip r:embed="rId8"/>
          <a:stretch>
            <a:fillRect/>
          </a:stretch>
        </p:blipFill>
        <p:spPr>
          <a:xfrm>
            <a:off x="2697949" y="3508652"/>
            <a:ext cx="1786659" cy="2620434"/>
          </a:xfrm>
          <a:prstGeom prst="rect">
            <a:avLst/>
          </a:prstGeom>
        </p:spPr>
      </p:pic>
      <p:pic>
        <p:nvPicPr>
          <p:cNvPr id="3" name="Bildobjekt 2">
            <a:extLst>
              <a:ext uri="{FF2B5EF4-FFF2-40B4-BE49-F238E27FC236}">
                <a16:creationId xmlns:a16="http://schemas.microsoft.com/office/drawing/2014/main" id="{4797F973-FBB3-452F-9B8F-87B640D33064}"/>
              </a:ext>
            </a:extLst>
          </p:cNvPr>
          <p:cNvPicPr>
            <a:picLocks noChangeAspect="1"/>
          </p:cNvPicPr>
          <p:nvPr/>
        </p:nvPicPr>
        <p:blipFill>
          <a:blip r:embed="rId9"/>
          <a:stretch>
            <a:fillRect/>
          </a:stretch>
        </p:blipFill>
        <p:spPr>
          <a:xfrm>
            <a:off x="378276" y="728695"/>
            <a:ext cx="1736037" cy="2651779"/>
          </a:xfrm>
          <a:prstGeom prst="rect">
            <a:avLst/>
          </a:prstGeom>
        </p:spPr>
      </p:pic>
    </p:spTree>
    <p:extLst>
      <p:ext uri="{BB962C8B-B14F-4D97-AF65-F5344CB8AC3E}">
        <p14:creationId xmlns:p14="http://schemas.microsoft.com/office/powerpoint/2010/main" val="54709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DEDF"/>
        </a:solidFill>
        <a:effectLst/>
      </p:bgPr>
    </p:bg>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8D96C5C5-F28A-4F88-BB9D-8CCC50FE5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53614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ED64C53-D0D2-46F5-A8A2-11F123F9456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685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0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6CE"/>
        </a:solidFill>
        <a:effectLst/>
      </p:bgPr>
    </p:bg>
    <p:spTree>
      <p:nvGrpSpPr>
        <p:cNvPr id="1" name=""/>
        <p:cNvGrpSpPr/>
        <p:nvPr/>
      </p:nvGrpSpPr>
      <p:grpSpPr>
        <a:xfrm>
          <a:off x="0" y="0"/>
          <a:ext cx="0" cy="0"/>
          <a:chOff x="0" y="0"/>
          <a:chExt cx="0" cy="0"/>
        </a:xfrm>
      </p:grpSpPr>
      <p:pic>
        <p:nvPicPr>
          <p:cNvPr id="2" name="Bildobjekt 1" descr="Illustration som visar de fokusförflyttning som ska göras inom nära vård. Från fokus på: &#10;- organisation till person och relation&#10;- isolerade vård- och omsorgsinsatser till samordning utifrån personens fokus&#10;- reaktiv till proaktiv och hälsofrämjande&#10;- invånare och patienter som passiva mottagare till aktiva medskapare&#1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899" y="0"/>
            <a:ext cx="12267717" cy="6985591"/>
          </a:xfrm>
          <a:prstGeom prst="rect">
            <a:avLst/>
          </a:prstGeom>
        </p:spPr>
      </p:pic>
    </p:spTree>
    <p:extLst>
      <p:ext uri="{BB962C8B-B14F-4D97-AF65-F5344CB8AC3E}">
        <p14:creationId xmlns:p14="http://schemas.microsoft.com/office/powerpoint/2010/main" val="277668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D66B9-24C2-41EF-80D0-E67A38A84743}"/>
              </a:ext>
            </a:extLst>
          </p:cNvPr>
          <p:cNvSpPr>
            <a:spLocks noGrp="1"/>
          </p:cNvSpPr>
          <p:nvPr>
            <p:ph type="title"/>
          </p:nvPr>
        </p:nvSpPr>
        <p:spPr>
          <a:xfrm>
            <a:off x="669388" y="-1325563"/>
            <a:ext cx="10515600" cy="1325563"/>
          </a:xfrm>
        </p:spPr>
        <p:txBody>
          <a:bodyPr/>
          <a:lstStyle/>
          <a:p>
            <a:r>
              <a:rPr lang="sv-SE"/>
              <a:t>Primärvården som nav</a:t>
            </a:r>
          </a:p>
        </p:txBody>
      </p:sp>
      <p:pic>
        <p:nvPicPr>
          <p:cNvPr id="3" name="Bildobjekt 2" descr="Bilden beskriver Nära vård med primärvården, både kommunal och regional, som navet och intilliggande viktiga verksamheter så som kommunal omsorg och socialtjänst, sjukhusvård och specialiserad vård, statliga myndigheter, skola, civilsamhälle, elevhälsa, företagshälsovård, ungdomsmottagning, civilsamhäl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599" y="236076"/>
            <a:ext cx="8461248" cy="6385848"/>
          </a:xfrm>
          <a:prstGeom prst="rect">
            <a:avLst/>
          </a:prstGeom>
        </p:spPr>
      </p:pic>
    </p:spTree>
    <p:extLst>
      <p:ext uri="{BB962C8B-B14F-4D97-AF65-F5344CB8AC3E}">
        <p14:creationId xmlns:p14="http://schemas.microsoft.com/office/powerpoint/2010/main" val="406585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28">
            <a:extLst>
              <a:ext uri="{FF2B5EF4-FFF2-40B4-BE49-F238E27FC236}">
                <a16:creationId xmlns:a16="http://schemas.microsoft.com/office/drawing/2014/main" id="{E1980A74-F327-42F7-9B97-B5DDBBC8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4000"/>
                </a:schemeClr>
              </a:gs>
              <a:gs pos="100000">
                <a:schemeClr val="bg2">
                  <a:lumMod val="40000"/>
                  <a:alpha val="66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6" name="Bildobjekt 5" descr="En bild som visar karta&#10;&#10;Automatiskt genererad beskrivning">
            <a:extLst>
              <a:ext uri="{FF2B5EF4-FFF2-40B4-BE49-F238E27FC236}">
                <a16:creationId xmlns:a16="http://schemas.microsoft.com/office/drawing/2014/main" id="{9FF45539-89F5-4C5B-AAEC-FD08FA2E56D9}"/>
              </a:ext>
            </a:extLst>
          </p:cNvPr>
          <p:cNvPicPr>
            <a:picLocks noChangeAspect="1"/>
          </p:cNvPicPr>
          <p:nvPr/>
        </p:nvPicPr>
        <p:blipFill rotWithShape="1">
          <a:blip r:embed="rId3">
            <a:alphaModFix amt="85000"/>
          </a:blip>
          <a:srcRect t="32864" r="1" b="31288"/>
          <a:stretch/>
        </p:blipFill>
        <p:spPr>
          <a:xfrm>
            <a:off x="0" y="0"/>
            <a:ext cx="12191980" cy="6855970"/>
          </a:xfrm>
          <a:prstGeom prst="rect">
            <a:avLst/>
          </a:prstGeom>
        </p:spPr>
      </p:pic>
      <p:sp useBgFill="1">
        <p:nvSpPr>
          <p:cNvPr id="37" name="Rectangle 30">
            <a:extLst>
              <a:ext uri="{FF2B5EF4-FFF2-40B4-BE49-F238E27FC236}">
                <a16:creationId xmlns:a16="http://schemas.microsoft.com/office/drawing/2014/main" id="{C4D63912-EABB-4BE1-80CA-915B0B478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1828800"/>
            <a:ext cx="8833456" cy="3200400"/>
          </a:xfrm>
          <a:prstGeom prst="rect">
            <a:avLst/>
          </a:prstGeom>
          <a:ln w="190500" cap="sq">
            <a:solidFill>
              <a:srgbClr val="FFFFFF"/>
            </a:solidFill>
            <a:miter lim="800000"/>
          </a:ln>
          <a:effectLst>
            <a:outerShdw blurRad="54991" dist="17780" dir="5400000" algn="t" rotWithShape="0">
              <a:prstClr val="black">
                <a:alpha val="40000"/>
              </a:prstClr>
            </a:outerShdw>
          </a:effectLst>
          <a:scene3d>
            <a:camera prst="orthographicFront"/>
            <a:lightRig rig="twoPt" dir="t">
              <a:rot lat="0" lon="0" rev="7200000"/>
            </a:lightRig>
          </a:scene3d>
          <a:sp3d>
            <a:bevelT w="25400" h="19050"/>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Rubrik 1"/>
          <p:cNvSpPr>
            <a:spLocks noGrp="1"/>
          </p:cNvSpPr>
          <p:nvPr>
            <p:ph type="ctrTitle"/>
          </p:nvPr>
        </p:nvSpPr>
        <p:spPr>
          <a:xfrm>
            <a:off x="1941534" y="2054269"/>
            <a:ext cx="8354862" cy="1728591"/>
          </a:xfrm>
        </p:spPr>
        <p:txBody>
          <a:bodyPr>
            <a:normAutofit/>
          </a:bodyPr>
          <a:lstStyle/>
          <a:p>
            <a:r>
              <a:rPr lang="sv-SE">
                <a:latin typeface="Noto Serif" panose="02020600060500020200" pitchFamily="18" charset="0"/>
                <a:ea typeface="Noto Serif" panose="02020600060500020200" pitchFamily="18" charset="0"/>
                <a:cs typeface="Noto Serif" panose="02020600060500020200" pitchFamily="18" charset="0"/>
              </a:rPr>
              <a:t>målbild</a:t>
            </a:r>
          </a:p>
        </p:txBody>
      </p:sp>
    </p:spTree>
    <p:extLst>
      <p:ext uri="{BB962C8B-B14F-4D97-AF65-F5344CB8AC3E}">
        <p14:creationId xmlns:p14="http://schemas.microsoft.com/office/powerpoint/2010/main" val="158154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Rektangel"/>
          <p:cNvSpPr/>
          <p:nvPr/>
        </p:nvSpPr>
        <p:spPr>
          <a:xfrm>
            <a:off x="186608" y="290301"/>
            <a:ext cx="11747217" cy="5914261"/>
          </a:xfrm>
          <a:prstGeom prst="rect">
            <a:avLst/>
          </a:prstGeom>
          <a:solidFill>
            <a:srgbClr val="017100">
              <a:alpha val="7069"/>
            </a:srgbClr>
          </a:solidFill>
          <a:ln w="3175">
            <a:miter lim="400000"/>
          </a:ln>
        </p:spPr>
        <p:txBody>
          <a:bodyPr lIns="0" tIns="0" rIns="0" bIns="0" anchor="ctr"/>
          <a:lstStyle/>
          <a:p>
            <a:pPr algn="ctr" defTabSz="412747" hangingPunct="0">
              <a:defRPr sz="16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423" name="Rektangel"/>
          <p:cNvSpPr/>
          <p:nvPr/>
        </p:nvSpPr>
        <p:spPr>
          <a:xfrm>
            <a:off x="80977" y="116402"/>
            <a:ext cx="12005260" cy="6625199"/>
          </a:xfrm>
          <a:prstGeom prst="rect">
            <a:avLst/>
          </a:prstGeom>
          <a:ln w="12700">
            <a:solidFill>
              <a:srgbClr val="99A795"/>
            </a:solidFill>
            <a:miter lim="400000"/>
          </a:ln>
        </p:spPr>
        <p:txBody>
          <a:bodyPr lIns="0" tIns="0" rIns="0" bIns="0" anchor="ctr"/>
          <a:lstStyle/>
          <a:p>
            <a:pPr algn="ctr" defTabSz="412747" hangingPunct="0">
              <a:defRPr sz="16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424" name="Rektangel"/>
          <p:cNvSpPr/>
          <p:nvPr/>
        </p:nvSpPr>
        <p:spPr>
          <a:xfrm>
            <a:off x="161820" y="201906"/>
            <a:ext cx="11843573" cy="6454190"/>
          </a:xfrm>
          <a:prstGeom prst="rect">
            <a:avLst/>
          </a:prstGeom>
          <a:ln w="12700">
            <a:solidFill>
              <a:srgbClr val="99A795"/>
            </a:solidFill>
            <a:custDash>
              <a:ds d="600000" sp="600000"/>
            </a:custDash>
            <a:miter lim="400000"/>
          </a:ln>
        </p:spPr>
        <p:txBody>
          <a:bodyPr lIns="0" tIns="0" rIns="0" bIns="0" anchor="ctr"/>
          <a:lstStyle/>
          <a:p>
            <a:pPr algn="ctr" defTabSz="412747" hangingPunct="0">
              <a:defRPr sz="16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grpSp>
        <p:nvGrpSpPr>
          <p:cNvPr id="427" name="Gruppera"/>
          <p:cNvGrpSpPr/>
          <p:nvPr/>
        </p:nvGrpSpPr>
        <p:grpSpPr>
          <a:xfrm>
            <a:off x="745603" y="1941483"/>
            <a:ext cx="2609613" cy="1303743"/>
            <a:chOff x="0" y="0"/>
            <a:chExt cx="2609610" cy="1303742"/>
          </a:xfrm>
        </p:grpSpPr>
        <p:sp>
          <p:nvSpPr>
            <p:cNvPr id="425" name="Fokus på organisation…"/>
            <p:cNvSpPr txBox="1"/>
            <p:nvPr/>
          </p:nvSpPr>
          <p:spPr>
            <a:xfrm>
              <a:off x="0" y="328478"/>
              <a:ext cx="2609610" cy="97526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numCol="1" anchor="t">
              <a:spAutoFit/>
            </a:bodyPr>
            <a:lstStyle/>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err="1">
                  <a:solidFill>
                    <a:srgbClr val="5E5E5E"/>
                  </a:solidFill>
                  <a:latin typeface="Noto Sans"/>
                  <a:ea typeface="Noto Sans"/>
                  <a:cs typeface="Noto Sans"/>
                  <a:sym typeface="Noto Sans"/>
                </a:rPr>
                <a:t>Fokus</a:t>
              </a:r>
              <a:r>
                <a:rPr sz="1001" kern="0">
                  <a:solidFill>
                    <a:srgbClr val="5E5E5E"/>
                  </a:solidFill>
                  <a:latin typeface="Noto Sans"/>
                  <a:ea typeface="Noto Sans"/>
                  <a:cs typeface="Noto Sans"/>
                  <a:sym typeface="Noto Sans"/>
                </a:rPr>
                <a:t> på organisation</a:t>
              </a: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a:solidFill>
                    <a:srgbClr val="5E5E5E"/>
                  </a:solidFill>
                  <a:latin typeface="Noto Sans"/>
                  <a:ea typeface="Noto Sans"/>
                  <a:cs typeface="Noto Sans"/>
                  <a:sym typeface="Noto Sans"/>
                </a:rPr>
                <a:t>Isolerade vård- och omsorgsinsatser</a:t>
              </a: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a:solidFill>
                    <a:srgbClr val="5E5E5E"/>
                  </a:solidFill>
                  <a:latin typeface="Noto Sans"/>
                  <a:ea typeface="Noto Sans"/>
                  <a:cs typeface="Noto Sans"/>
                  <a:sym typeface="Noto Sans"/>
                </a:rPr>
                <a:t>Invånare och patienter som passiva mottagare</a:t>
              </a: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a:solidFill>
                    <a:srgbClr val="5E5E5E"/>
                  </a:solidFill>
                  <a:latin typeface="Noto Sans"/>
                  <a:ea typeface="Noto Sans"/>
                  <a:cs typeface="Noto Sans"/>
                  <a:sym typeface="Noto Sans"/>
                </a:rPr>
                <a:t>Reaktiva insatser</a:t>
              </a:r>
            </a:p>
          </p:txBody>
        </p:sp>
        <p:sp>
          <p:nvSpPr>
            <p:cNvPr id="426" name="Från"/>
            <p:cNvSpPr txBox="1"/>
            <p:nvPr/>
          </p:nvSpPr>
          <p:spPr>
            <a:xfrm>
              <a:off x="78563" y="0"/>
              <a:ext cx="809775" cy="28674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numCol="1" anchor="t">
              <a:spAutoFit/>
            </a:bodyPr>
            <a:lstStyle>
              <a:lvl1pPr defTabSz="412750">
                <a:lnSpc>
                  <a:spcPct val="90000"/>
                </a:lnSpc>
                <a:defRPr sz="1700" b="1">
                  <a:solidFill>
                    <a:srgbClr val="4E4E4E"/>
                  </a:solidFill>
                  <a:latin typeface="Noto Serif"/>
                  <a:ea typeface="Noto Serif"/>
                  <a:cs typeface="Noto Serif"/>
                  <a:sym typeface="Noto Serif"/>
                </a:defRPr>
              </a:lvl1pPr>
            </a:lstStyle>
            <a:p>
              <a:pPr defTabSz="412747" hangingPunct="0">
                <a:defRPr/>
              </a:pPr>
              <a:r>
                <a:rPr kern="0"/>
                <a:t>Från</a:t>
              </a:r>
            </a:p>
          </p:txBody>
        </p:sp>
      </p:grpSp>
      <p:grpSp>
        <p:nvGrpSpPr>
          <p:cNvPr id="430" name="Gruppera"/>
          <p:cNvGrpSpPr/>
          <p:nvPr/>
        </p:nvGrpSpPr>
        <p:grpSpPr>
          <a:xfrm>
            <a:off x="9326236" y="1941149"/>
            <a:ext cx="2490528" cy="1284485"/>
            <a:chOff x="0" y="0"/>
            <a:chExt cx="2490528" cy="1284484"/>
          </a:xfrm>
        </p:grpSpPr>
        <p:sp>
          <p:nvSpPr>
            <p:cNvPr id="428" name="Fokus på person och relation…"/>
            <p:cNvSpPr txBox="1"/>
            <p:nvPr/>
          </p:nvSpPr>
          <p:spPr>
            <a:xfrm>
              <a:off x="0" y="309220"/>
              <a:ext cx="2490528" cy="97526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numCol="1" anchor="t">
              <a:spAutoFit/>
            </a:bodyPr>
            <a:lstStyle/>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a:solidFill>
                    <a:srgbClr val="5E5E5E"/>
                  </a:solidFill>
                  <a:latin typeface="Noto Sans"/>
                  <a:ea typeface="Noto Sans"/>
                  <a:cs typeface="Noto Sans"/>
                  <a:sym typeface="Noto Sans"/>
                </a:rPr>
                <a:t>Fokus på person och relation</a:t>
              </a:r>
              <a:endParaRPr sz="2000" kern="0">
                <a:solidFill>
                  <a:srgbClr val="5E5E5E"/>
                </a:solidFill>
                <a:latin typeface="Noto Sans"/>
                <a:ea typeface="Noto Sans"/>
                <a:cs typeface="Noto Sans"/>
                <a:sym typeface="Noto Sans"/>
              </a:endParaRP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a:solidFill>
                    <a:srgbClr val="5E5E5E"/>
                  </a:solidFill>
                  <a:latin typeface="Noto Sans"/>
                  <a:ea typeface="Noto Sans"/>
                  <a:cs typeface="Noto Sans"/>
                  <a:sym typeface="Noto Sans"/>
                </a:rPr>
                <a:t>Samordning utifrån personens fokus</a:t>
              </a: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a:solidFill>
                    <a:srgbClr val="5E5E5E"/>
                  </a:solidFill>
                  <a:latin typeface="Noto Sans"/>
                  <a:ea typeface="Noto Sans"/>
                  <a:cs typeface="Noto Sans"/>
                  <a:sym typeface="Noto Sans"/>
                </a:rPr>
                <a:t>Invånare och patienter som är aktiva medskapare</a:t>
              </a:r>
            </a:p>
            <a:p>
              <a:pPr marL="92603" indent="-92603" defTabSz="412747" hangingPunct="0">
                <a:spcBef>
                  <a:spcPts val="400"/>
                </a:spcBef>
                <a:buSzPct val="125000"/>
                <a:buFontTx/>
                <a:buChar char="•"/>
                <a:defRPr sz="1000">
                  <a:solidFill>
                    <a:srgbClr val="5E5E5E"/>
                  </a:solidFill>
                  <a:latin typeface="Noto Sans"/>
                  <a:ea typeface="Noto Sans"/>
                  <a:cs typeface="Noto Sans"/>
                  <a:sym typeface="Noto Sans"/>
                </a:defRPr>
              </a:pPr>
              <a:r>
                <a:rPr sz="1001" kern="0">
                  <a:solidFill>
                    <a:srgbClr val="5E5E5E"/>
                  </a:solidFill>
                  <a:latin typeface="Noto Sans"/>
                  <a:ea typeface="Noto Sans"/>
                  <a:cs typeface="Noto Sans"/>
                  <a:sym typeface="Noto Sans"/>
                </a:rPr>
                <a:t>Proaktivt och hälsofrämjande arbete</a:t>
              </a:r>
            </a:p>
          </p:txBody>
        </p:sp>
        <p:sp>
          <p:nvSpPr>
            <p:cNvPr id="429" name="Till"/>
            <p:cNvSpPr txBox="1"/>
            <p:nvPr/>
          </p:nvSpPr>
          <p:spPr>
            <a:xfrm>
              <a:off x="80205" y="0"/>
              <a:ext cx="809775" cy="28674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numCol="1" anchor="t">
              <a:spAutoFit/>
            </a:bodyPr>
            <a:lstStyle>
              <a:lvl1pPr defTabSz="412750">
                <a:lnSpc>
                  <a:spcPct val="90000"/>
                </a:lnSpc>
                <a:defRPr sz="1700" b="1">
                  <a:solidFill>
                    <a:srgbClr val="4E4E4E"/>
                  </a:solidFill>
                  <a:latin typeface="Noto Serif"/>
                  <a:ea typeface="Noto Serif"/>
                  <a:cs typeface="Noto Serif"/>
                  <a:sym typeface="Noto Serif"/>
                </a:defRPr>
              </a:lvl1pPr>
            </a:lstStyle>
            <a:p>
              <a:pPr defTabSz="412747" hangingPunct="0">
                <a:defRPr/>
              </a:pPr>
              <a:r>
                <a:rPr kern="0"/>
                <a:t>Till</a:t>
              </a:r>
            </a:p>
          </p:txBody>
        </p:sp>
      </p:grpSp>
      <p:sp>
        <p:nvSpPr>
          <p:cNvPr id="431" name="Gruppera"/>
          <p:cNvSpPr txBox="1"/>
          <p:nvPr/>
        </p:nvSpPr>
        <p:spPr>
          <a:xfrm>
            <a:off x="380471" y="639148"/>
            <a:ext cx="5660386" cy="67723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lvl1pPr defTabSz="228600">
              <a:lnSpc>
                <a:spcPts val="5200"/>
              </a:lnSpc>
              <a:defRPr sz="3800" b="1">
                <a:solidFill>
                  <a:srgbClr val="3E683D"/>
                </a:solidFill>
                <a:latin typeface="Noto Serif"/>
                <a:ea typeface="Noto Serif"/>
                <a:cs typeface="Noto Serif"/>
                <a:sym typeface="Noto Serif"/>
              </a:defRPr>
            </a:lvl1pPr>
          </a:lstStyle>
          <a:p>
            <a:pPr defTabSz="228599" hangingPunct="0">
              <a:defRPr/>
            </a:pPr>
            <a:r>
              <a:rPr sz="3801" kern="0" err="1"/>
              <a:t>Framtidens</a:t>
            </a:r>
            <a:r>
              <a:rPr sz="3801" kern="0"/>
              <a:t> Värmland</a:t>
            </a:r>
          </a:p>
        </p:txBody>
      </p:sp>
      <p:sp>
        <p:nvSpPr>
          <p:cNvPr id="432" name="Tillsammans utvecklar vi hälsa, vård och omsorg"/>
          <p:cNvSpPr txBox="1"/>
          <p:nvPr/>
        </p:nvSpPr>
        <p:spPr>
          <a:xfrm>
            <a:off x="375083" y="1200866"/>
            <a:ext cx="6051005" cy="3413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399" tIns="25399" rIns="25399" bIns="25399" anchor="ctr">
            <a:spAutoFit/>
          </a:bodyPr>
          <a:lstStyle>
            <a:lvl1pPr defTabSz="228600">
              <a:lnSpc>
                <a:spcPts val="2500"/>
              </a:lnSpc>
              <a:defRPr sz="1500" i="1">
                <a:solidFill>
                  <a:srgbClr val="3E683D"/>
                </a:solidFill>
                <a:latin typeface="Noto Serif"/>
                <a:ea typeface="Noto Serif"/>
                <a:cs typeface="Noto Serif"/>
                <a:sym typeface="Noto Serif"/>
              </a:defRPr>
            </a:lvl1pPr>
          </a:lstStyle>
          <a:p>
            <a:pPr defTabSz="228599" hangingPunct="0">
              <a:defRPr/>
            </a:pPr>
            <a:r>
              <a:rPr sz="1499" kern="0" err="1"/>
              <a:t>Tillsammans</a:t>
            </a:r>
            <a:r>
              <a:rPr sz="1499" kern="0"/>
              <a:t> </a:t>
            </a:r>
            <a:r>
              <a:rPr sz="1499" kern="0" err="1"/>
              <a:t>utvecklar</a:t>
            </a:r>
            <a:r>
              <a:rPr sz="1499" kern="0"/>
              <a:t> vi </a:t>
            </a:r>
            <a:r>
              <a:rPr lang="sv-SE" sz="1499" kern="0"/>
              <a:t>god och nära vård, </a:t>
            </a:r>
            <a:r>
              <a:rPr sz="1499" kern="0" err="1"/>
              <a:t>hälsa</a:t>
            </a:r>
            <a:r>
              <a:rPr lang="sv-SE" sz="1499" kern="0"/>
              <a:t> &amp; omsorg</a:t>
            </a:r>
            <a:endParaRPr sz="1499" kern="0"/>
          </a:p>
        </p:txBody>
      </p:sp>
      <p:sp>
        <p:nvSpPr>
          <p:cNvPr id="433" name="Rektangel"/>
          <p:cNvSpPr/>
          <p:nvPr/>
        </p:nvSpPr>
        <p:spPr>
          <a:xfrm>
            <a:off x="628274" y="3764487"/>
            <a:ext cx="3286391" cy="2160537"/>
          </a:xfrm>
          <a:prstGeom prst="rect">
            <a:avLst/>
          </a:prstGeom>
          <a:solidFill>
            <a:srgbClr val="F5F4E1"/>
          </a:solidFill>
          <a:ln w="12700">
            <a:solidFill>
              <a:srgbClr val="99A795"/>
            </a:solidFill>
            <a:miter lim="400000"/>
          </a:ln>
        </p:spPr>
        <p:txBody>
          <a:bodyPr lIns="45719" rIns="45719" anchor="ctr"/>
          <a:lstStyle/>
          <a:p>
            <a:pPr algn="ctr" defTabSz="412747" hangingPunct="0">
              <a:defRPr sz="1600">
                <a:solidFill>
                  <a:srgbClr val="FFFFFF"/>
                </a:solidFill>
                <a:latin typeface="Helvetica Neue Medium"/>
                <a:ea typeface="Helvetica Neue Medium"/>
                <a:cs typeface="Helvetica Neue Medium"/>
                <a:sym typeface="Helvetica Neue Medium"/>
              </a:defRPr>
            </a:pPr>
            <a:endParaRPr sz="1600" kern="0">
              <a:solidFill>
                <a:srgbClr val="FFFFFF"/>
              </a:solidFill>
              <a:latin typeface="Helvetica Neue Medium"/>
              <a:sym typeface="Helvetica Neue Medium"/>
            </a:endParaRPr>
          </a:p>
        </p:txBody>
      </p:sp>
      <p:sp>
        <p:nvSpPr>
          <p:cNvPr id="434" name="Principer som guidar oss i arbetet…"/>
          <p:cNvSpPr txBox="1"/>
          <p:nvPr/>
        </p:nvSpPr>
        <p:spPr>
          <a:xfrm>
            <a:off x="775531" y="4129389"/>
            <a:ext cx="2991881" cy="14747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p>
            <a:pPr defTabSz="412747" hangingPunct="0">
              <a:spcBef>
                <a:spcPts val="299"/>
              </a:spcBef>
              <a:defRPr sz="800" b="1" i="1">
                <a:latin typeface="Noto Serif"/>
                <a:ea typeface="Noto Serif"/>
                <a:cs typeface="Noto Serif"/>
                <a:sym typeface="Noto Serif"/>
              </a:defRPr>
            </a:pPr>
            <a:r>
              <a:rPr sz="800" b="1" i="1" kern="0">
                <a:solidFill>
                  <a:srgbClr val="000000"/>
                </a:solidFill>
                <a:latin typeface="Noto Serif"/>
                <a:ea typeface="Noto Serif"/>
                <a:cs typeface="Noto Serif"/>
                <a:sym typeface="Noto Serif"/>
              </a:rPr>
              <a:t>Principer som guidar oss i arbetet</a:t>
            </a:r>
            <a:br>
              <a:rPr sz="800" b="1" i="1" kern="0">
                <a:solidFill>
                  <a:srgbClr val="000000"/>
                </a:solidFill>
                <a:latin typeface="Noto Serif"/>
                <a:ea typeface="Noto Serif"/>
                <a:cs typeface="Noto Serif"/>
                <a:sym typeface="Noto Serif"/>
              </a:rPr>
            </a:br>
            <a:endParaRPr sz="800" b="1" i="1" kern="0">
              <a:solidFill>
                <a:srgbClr val="000000"/>
              </a:solidFill>
              <a:latin typeface="Noto Serif"/>
              <a:ea typeface="Noto Serif"/>
              <a:cs typeface="Noto Serif"/>
              <a:sym typeface="Noto Serif"/>
            </a:endParaRPr>
          </a:p>
          <a:p>
            <a:pPr defTabSz="412747" hangingPunct="0">
              <a:spcBef>
                <a:spcPts val="299"/>
              </a:spcBef>
              <a:defRPr sz="800">
                <a:latin typeface="Noto Serif"/>
                <a:ea typeface="Noto Serif"/>
                <a:cs typeface="Noto Serif"/>
                <a:sym typeface="Noto Serif"/>
              </a:defRPr>
            </a:pPr>
            <a:r>
              <a:rPr sz="800" kern="0">
                <a:solidFill>
                  <a:srgbClr val="000000"/>
                </a:solidFill>
                <a:latin typeface="Noto Serif"/>
                <a:ea typeface="Noto Serif"/>
                <a:cs typeface="Noto Serif"/>
                <a:sym typeface="Noto Serif"/>
              </a:rPr>
              <a:t>Invånarna avgör om det vi gör är värdeskapande.</a:t>
            </a:r>
            <a:endParaRPr sz="800" kern="0">
              <a:solidFill>
                <a:srgbClr val="000000"/>
              </a:solidFill>
              <a:latin typeface="Times Roman"/>
              <a:ea typeface="Times Roman"/>
              <a:cs typeface="Times Roman"/>
              <a:sym typeface="Times Roman"/>
            </a:endParaRPr>
          </a:p>
          <a:p>
            <a:pPr defTabSz="412747" hangingPunct="0">
              <a:spcBef>
                <a:spcPts val="299"/>
              </a:spcBef>
              <a:defRPr sz="800">
                <a:latin typeface="Noto Serif"/>
                <a:ea typeface="Noto Serif"/>
                <a:cs typeface="Noto Serif"/>
                <a:sym typeface="Noto Serif"/>
              </a:defRPr>
            </a:pPr>
            <a:r>
              <a:rPr sz="800" kern="0">
                <a:solidFill>
                  <a:srgbClr val="000000"/>
                </a:solidFill>
                <a:latin typeface="Noto Serif"/>
                <a:ea typeface="Noto Serif"/>
                <a:cs typeface="Noto Serif"/>
                <a:sym typeface="Noto Serif"/>
              </a:rPr>
              <a:t>Gemensamma beslut och aktiviteter ska leda i målbildens </a:t>
            </a:r>
            <a:br>
              <a:rPr sz="800" kern="0">
                <a:solidFill>
                  <a:srgbClr val="000000"/>
                </a:solidFill>
                <a:latin typeface="Noto Serif"/>
                <a:ea typeface="Noto Serif"/>
                <a:cs typeface="Noto Serif"/>
                <a:sym typeface="Noto Serif"/>
              </a:rPr>
            </a:br>
            <a:r>
              <a:rPr sz="800" kern="0">
                <a:solidFill>
                  <a:srgbClr val="000000"/>
                </a:solidFill>
                <a:latin typeface="Noto Serif"/>
                <a:ea typeface="Noto Serif"/>
                <a:cs typeface="Noto Serif"/>
                <a:sym typeface="Noto Serif"/>
              </a:rPr>
              <a:t>riktning och vi är gemensamt ansvariga för länets resultat.</a:t>
            </a:r>
            <a:endParaRPr sz="800" kern="0">
              <a:solidFill>
                <a:srgbClr val="000000"/>
              </a:solidFill>
              <a:latin typeface="Times Roman"/>
              <a:ea typeface="Times Roman"/>
              <a:cs typeface="Times Roman"/>
              <a:sym typeface="Times Roman"/>
            </a:endParaRPr>
          </a:p>
          <a:p>
            <a:pPr defTabSz="412747" hangingPunct="0">
              <a:spcBef>
                <a:spcPts val="299"/>
              </a:spcBef>
              <a:defRPr sz="800">
                <a:latin typeface="Noto Serif"/>
                <a:ea typeface="Noto Serif"/>
                <a:cs typeface="Noto Serif"/>
                <a:sym typeface="Noto Serif"/>
              </a:defRPr>
            </a:pPr>
            <a:r>
              <a:rPr sz="800" kern="0">
                <a:solidFill>
                  <a:srgbClr val="000000"/>
                </a:solidFill>
                <a:latin typeface="Noto Serif"/>
                <a:ea typeface="Noto Serif"/>
                <a:cs typeface="Noto Serif"/>
                <a:sym typeface="Noto Serif"/>
              </a:rPr>
              <a:t>Vi skapar förutsättningar för hållbara arbetsplatser och </a:t>
            </a:r>
            <a:br>
              <a:rPr sz="800" kern="0">
                <a:solidFill>
                  <a:srgbClr val="000000"/>
                </a:solidFill>
                <a:latin typeface="Noto Serif"/>
                <a:ea typeface="Noto Serif"/>
                <a:cs typeface="Noto Serif"/>
                <a:sym typeface="Noto Serif"/>
              </a:rPr>
            </a:br>
            <a:r>
              <a:rPr sz="800" kern="0">
                <a:solidFill>
                  <a:srgbClr val="000000"/>
                </a:solidFill>
                <a:latin typeface="Noto Serif"/>
                <a:ea typeface="Noto Serif"/>
                <a:cs typeface="Noto Serif"/>
                <a:sym typeface="Noto Serif"/>
              </a:rPr>
              <a:t>tar tillvara på medarbetarnas kompetens.</a:t>
            </a:r>
          </a:p>
          <a:p>
            <a:pPr defTabSz="412747" hangingPunct="0">
              <a:spcBef>
                <a:spcPts val="299"/>
              </a:spcBef>
              <a:defRPr sz="800">
                <a:latin typeface="Noto Serif"/>
                <a:ea typeface="Noto Serif"/>
                <a:cs typeface="Noto Serif"/>
                <a:sym typeface="Noto Serif"/>
              </a:defRPr>
            </a:pPr>
            <a:r>
              <a:rPr sz="800" kern="0">
                <a:solidFill>
                  <a:srgbClr val="000000"/>
                </a:solidFill>
                <a:latin typeface="Noto Serif"/>
                <a:ea typeface="Noto Serif"/>
                <a:cs typeface="Noto Serif"/>
                <a:sym typeface="Noto Serif"/>
              </a:rPr>
              <a:t>Vi bygger relationer med, och har positiva förväntningar </a:t>
            </a:r>
            <a:br>
              <a:rPr sz="800" kern="0">
                <a:solidFill>
                  <a:srgbClr val="000000"/>
                </a:solidFill>
                <a:latin typeface="Noto Serif"/>
                <a:ea typeface="Noto Serif"/>
                <a:cs typeface="Noto Serif"/>
                <a:sym typeface="Noto Serif"/>
              </a:rPr>
            </a:br>
            <a:r>
              <a:rPr sz="800" kern="0">
                <a:solidFill>
                  <a:srgbClr val="000000"/>
                </a:solidFill>
                <a:latin typeface="Noto Serif"/>
                <a:ea typeface="Noto Serif"/>
                <a:cs typeface="Noto Serif"/>
                <a:sym typeface="Noto Serif"/>
              </a:rPr>
              <a:t>på varandra.</a:t>
            </a:r>
            <a:endParaRPr sz="800" kern="0">
              <a:solidFill>
                <a:srgbClr val="000000"/>
              </a:solidFill>
              <a:latin typeface="Times Roman"/>
              <a:ea typeface="Times Roman"/>
              <a:cs typeface="Times Roman"/>
              <a:sym typeface="Times Roman"/>
            </a:endParaRPr>
          </a:p>
          <a:p>
            <a:pPr defTabSz="412747" hangingPunct="0">
              <a:spcBef>
                <a:spcPts val="299"/>
              </a:spcBef>
              <a:defRPr sz="800">
                <a:latin typeface="Noto Serif"/>
                <a:ea typeface="Noto Serif"/>
                <a:cs typeface="Noto Serif"/>
                <a:sym typeface="Noto Serif"/>
              </a:defRPr>
            </a:pPr>
            <a:r>
              <a:rPr sz="800" kern="0">
                <a:solidFill>
                  <a:srgbClr val="000000"/>
                </a:solidFill>
                <a:latin typeface="Noto Serif"/>
                <a:ea typeface="Noto Serif"/>
                <a:cs typeface="Noto Serif"/>
                <a:sym typeface="Noto Serif"/>
              </a:rPr>
              <a:t>Proaktivitet är i fokus för att öka hälsa och friskfaktorer.</a:t>
            </a:r>
          </a:p>
        </p:txBody>
      </p:sp>
      <p:sp>
        <p:nvSpPr>
          <p:cNvPr id="435" name="Gemensam färdriktning"/>
          <p:cNvSpPr txBox="1"/>
          <p:nvPr/>
        </p:nvSpPr>
        <p:spPr>
          <a:xfrm>
            <a:off x="753841" y="3897664"/>
            <a:ext cx="2088558" cy="21749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p>
            <a:pPr defTabSz="412747" hangingPunct="0">
              <a:lnSpc>
                <a:spcPct val="90000"/>
              </a:lnSpc>
              <a:defRPr sz="1200" b="1">
                <a:solidFill>
                  <a:srgbClr val="4D4D4D"/>
                </a:solidFill>
                <a:latin typeface="Noto Serif"/>
                <a:ea typeface="Noto Serif"/>
                <a:cs typeface="Noto Serif"/>
                <a:sym typeface="Noto Serif"/>
              </a:defRPr>
            </a:pPr>
            <a:r>
              <a:rPr sz="1200" b="1" kern="0">
                <a:solidFill>
                  <a:srgbClr val="4D4D4D"/>
                </a:solidFill>
                <a:latin typeface="Noto Serif"/>
                <a:ea typeface="Noto Serif"/>
                <a:cs typeface="Noto Serif"/>
                <a:sym typeface="Noto Serif"/>
              </a:rPr>
              <a:t>Gemensam färdriktning</a:t>
            </a:r>
          </a:p>
        </p:txBody>
      </p:sp>
      <p:sp>
        <p:nvSpPr>
          <p:cNvPr id="436" name="”Vård och stöd utgår och samordnas från mina behov och resurser”"/>
          <p:cNvSpPr txBox="1"/>
          <p:nvPr/>
        </p:nvSpPr>
        <p:spPr>
          <a:xfrm>
            <a:off x="9057683" y="4236130"/>
            <a:ext cx="1826798" cy="4256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”Vård och stöd utgår </a:t>
            </a:r>
          </a:p>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och samordnas från mina behov och resurser”</a:t>
            </a:r>
          </a:p>
        </p:txBody>
      </p:sp>
      <p:sp>
        <p:nvSpPr>
          <p:cNvPr id="437" name="”Jag är en viktig och delaktig medskapare”"/>
          <p:cNvSpPr txBox="1"/>
          <p:nvPr/>
        </p:nvSpPr>
        <p:spPr>
          <a:xfrm>
            <a:off x="4195207" y="3725597"/>
            <a:ext cx="1719773" cy="3008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”Jag är en viktig och </a:t>
            </a:r>
            <a:br>
              <a:rPr sz="901" b="1" kern="0">
                <a:solidFill>
                  <a:srgbClr val="535353"/>
                </a:solidFill>
                <a:latin typeface="Noto Sans"/>
                <a:ea typeface="Noto Sans"/>
                <a:cs typeface="Noto Sans"/>
                <a:sym typeface="Noto Sans"/>
              </a:rPr>
            </a:br>
            <a:r>
              <a:rPr sz="901" b="1" kern="0">
                <a:solidFill>
                  <a:srgbClr val="535353"/>
                </a:solidFill>
                <a:latin typeface="Noto Sans"/>
                <a:ea typeface="Noto Sans"/>
                <a:cs typeface="Noto Sans"/>
                <a:sym typeface="Noto Sans"/>
              </a:rPr>
              <a:t>delaktig medskapare”</a:t>
            </a:r>
          </a:p>
        </p:txBody>
      </p:sp>
      <p:sp>
        <p:nvSpPr>
          <p:cNvPr id="438" name="”Jag bemöts…"/>
          <p:cNvSpPr txBox="1"/>
          <p:nvPr/>
        </p:nvSpPr>
        <p:spPr>
          <a:xfrm>
            <a:off x="4694117" y="5435298"/>
            <a:ext cx="1944099" cy="3008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”Vi bemöter varandra </a:t>
            </a:r>
            <a:br>
              <a:rPr sz="901" b="1" kern="0">
                <a:solidFill>
                  <a:srgbClr val="535353"/>
                </a:solidFill>
                <a:latin typeface="Noto Sans"/>
                <a:ea typeface="Noto Sans"/>
                <a:cs typeface="Noto Sans"/>
                <a:sym typeface="Noto Sans"/>
              </a:rPr>
            </a:br>
            <a:r>
              <a:rPr sz="901" b="1" kern="0">
                <a:solidFill>
                  <a:srgbClr val="535353"/>
                </a:solidFill>
                <a:latin typeface="Noto Sans"/>
                <a:ea typeface="Noto Sans"/>
                <a:cs typeface="Noto Sans"/>
                <a:sym typeface="Noto Sans"/>
              </a:rPr>
              <a:t>med respekt”</a:t>
            </a:r>
          </a:p>
        </p:txBody>
      </p:sp>
      <p:sp>
        <p:nvSpPr>
          <p:cNvPr id="439" name="”Jag har ett kontinuerligt,  personligt och tillitsfullt stöd”"/>
          <p:cNvSpPr txBox="1"/>
          <p:nvPr/>
        </p:nvSpPr>
        <p:spPr>
          <a:xfrm>
            <a:off x="8898247" y="5068555"/>
            <a:ext cx="2145671" cy="3008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”Jag har ett kontinuerligt, </a:t>
            </a:r>
            <a:br>
              <a:rPr sz="901" b="1" kern="0">
                <a:solidFill>
                  <a:srgbClr val="535353"/>
                </a:solidFill>
                <a:latin typeface="Noto Sans"/>
                <a:ea typeface="Noto Sans"/>
                <a:cs typeface="Noto Sans"/>
                <a:sym typeface="Noto Sans"/>
              </a:rPr>
            </a:br>
            <a:r>
              <a:rPr sz="901" b="1" kern="0">
                <a:solidFill>
                  <a:srgbClr val="535353"/>
                </a:solidFill>
                <a:latin typeface="Noto Sans"/>
                <a:ea typeface="Noto Sans"/>
                <a:cs typeface="Noto Sans"/>
                <a:sym typeface="Noto Sans"/>
              </a:rPr>
              <a:t>personligt och tillitsfullt stöd”</a:t>
            </a:r>
          </a:p>
        </p:txBody>
      </p:sp>
      <p:sp>
        <p:nvSpPr>
          <p:cNvPr id="440" name="”Jag får rätt hjälp och stöd i rätt tid”"/>
          <p:cNvSpPr txBox="1"/>
          <p:nvPr/>
        </p:nvSpPr>
        <p:spPr>
          <a:xfrm>
            <a:off x="4392915" y="4660442"/>
            <a:ext cx="1323850" cy="3008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nchor="ctr">
            <a:spAutoFit/>
          </a:bodyPr>
          <a:lstStyle/>
          <a:p>
            <a:pPr algn="ctr" defTabSz="228599" hangingPunct="0">
              <a:lnSpc>
                <a:spcPct val="90000"/>
              </a:lnSpc>
              <a:defRPr sz="900" b="1">
                <a:solidFill>
                  <a:srgbClr val="535353"/>
                </a:solidFill>
                <a:latin typeface="Noto Sans"/>
                <a:ea typeface="Noto Sans"/>
                <a:cs typeface="Noto Sans"/>
                <a:sym typeface="Noto Sans"/>
              </a:defRPr>
            </a:pPr>
            <a:r>
              <a:rPr sz="901" b="1" kern="0">
                <a:solidFill>
                  <a:srgbClr val="535353"/>
                </a:solidFill>
                <a:latin typeface="Noto Sans"/>
                <a:ea typeface="Noto Sans"/>
                <a:cs typeface="Noto Sans"/>
                <a:sym typeface="Noto Sans"/>
              </a:rPr>
              <a:t>”Jag får rätt hjälp </a:t>
            </a:r>
            <a:br>
              <a:rPr sz="901" b="1" kern="0">
                <a:solidFill>
                  <a:srgbClr val="535353"/>
                </a:solidFill>
                <a:latin typeface="Noto Sans"/>
                <a:ea typeface="Noto Sans"/>
                <a:cs typeface="Noto Sans"/>
                <a:sym typeface="Noto Sans"/>
              </a:rPr>
            </a:br>
            <a:r>
              <a:rPr sz="901" b="1" kern="0">
                <a:solidFill>
                  <a:srgbClr val="535353"/>
                </a:solidFill>
                <a:latin typeface="Noto Sans"/>
                <a:ea typeface="Noto Sans"/>
                <a:cs typeface="Noto Sans"/>
                <a:sym typeface="Noto Sans"/>
              </a:rPr>
              <a:t>och stöd i rätt tid”</a:t>
            </a:r>
          </a:p>
        </p:txBody>
      </p:sp>
      <p:pic>
        <p:nvPicPr>
          <p:cNvPr id="441" name="Bild" descr="Bild"/>
          <p:cNvPicPr>
            <a:picLocks noChangeAspect="1"/>
          </p:cNvPicPr>
          <p:nvPr/>
        </p:nvPicPr>
        <p:blipFill>
          <a:blip r:embed="rId3"/>
          <a:stretch>
            <a:fillRect/>
          </a:stretch>
        </p:blipFill>
        <p:spPr>
          <a:xfrm>
            <a:off x="2960683" y="3971372"/>
            <a:ext cx="356594" cy="356594"/>
          </a:xfrm>
          <a:prstGeom prst="rect">
            <a:avLst/>
          </a:prstGeom>
          <a:ln w="12700">
            <a:miter lim="400000"/>
          </a:ln>
        </p:spPr>
      </p:pic>
      <p:pic>
        <p:nvPicPr>
          <p:cNvPr id="442" name="Bild" descr="Bild"/>
          <p:cNvPicPr>
            <a:picLocks noChangeAspect="1"/>
          </p:cNvPicPr>
          <p:nvPr/>
        </p:nvPicPr>
        <p:blipFill>
          <a:blip r:embed="rId4"/>
          <a:srcRect r="4470"/>
          <a:stretch>
            <a:fillRect/>
          </a:stretch>
        </p:blipFill>
        <p:spPr>
          <a:xfrm>
            <a:off x="1551187" y="1952137"/>
            <a:ext cx="4367732" cy="842762"/>
          </a:xfrm>
          <a:prstGeom prst="rect">
            <a:avLst/>
          </a:prstGeom>
          <a:ln w="12700">
            <a:miter lim="400000"/>
          </a:ln>
        </p:spPr>
      </p:pic>
      <p:pic>
        <p:nvPicPr>
          <p:cNvPr id="443" name="Bild" descr="Bild"/>
          <p:cNvPicPr>
            <a:picLocks noChangeAspect="1"/>
          </p:cNvPicPr>
          <p:nvPr/>
        </p:nvPicPr>
        <p:blipFill>
          <a:blip r:embed="rId5"/>
          <a:stretch>
            <a:fillRect/>
          </a:stretch>
        </p:blipFill>
        <p:spPr>
          <a:xfrm>
            <a:off x="3634376" y="2075359"/>
            <a:ext cx="469311" cy="634419"/>
          </a:xfrm>
          <a:prstGeom prst="rect">
            <a:avLst/>
          </a:prstGeom>
          <a:ln w="12700">
            <a:miter lim="400000"/>
          </a:ln>
        </p:spPr>
      </p:pic>
      <p:pic>
        <p:nvPicPr>
          <p:cNvPr id="444" name="Bild" descr="Bild"/>
          <p:cNvPicPr>
            <a:picLocks noChangeAspect="1"/>
          </p:cNvPicPr>
          <p:nvPr/>
        </p:nvPicPr>
        <p:blipFill>
          <a:blip r:embed="rId6"/>
          <a:stretch>
            <a:fillRect/>
          </a:stretch>
        </p:blipFill>
        <p:spPr>
          <a:xfrm>
            <a:off x="5916092" y="1942201"/>
            <a:ext cx="517509" cy="518916"/>
          </a:xfrm>
          <a:prstGeom prst="rect">
            <a:avLst/>
          </a:prstGeom>
          <a:ln w="12700">
            <a:miter lim="400000"/>
          </a:ln>
        </p:spPr>
      </p:pic>
      <p:pic>
        <p:nvPicPr>
          <p:cNvPr id="445" name="Bild" descr="Bild"/>
          <p:cNvPicPr>
            <a:picLocks noChangeAspect="1"/>
          </p:cNvPicPr>
          <p:nvPr/>
        </p:nvPicPr>
        <p:blipFill>
          <a:blip r:embed="rId4"/>
          <a:srcRect l="91758"/>
          <a:stretch>
            <a:fillRect/>
          </a:stretch>
        </p:blipFill>
        <p:spPr>
          <a:xfrm>
            <a:off x="6152310" y="1632225"/>
            <a:ext cx="376831" cy="842762"/>
          </a:xfrm>
          <a:prstGeom prst="rect">
            <a:avLst/>
          </a:prstGeom>
          <a:ln w="12700">
            <a:miter lim="400000"/>
          </a:ln>
        </p:spPr>
      </p:pic>
      <p:pic>
        <p:nvPicPr>
          <p:cNvPr id="446" name="Bild" descr="Bild"/>
          <p:cNvPicPr>
            <a:picLocks noChangeAspect="1"/>
          </p:cNvPicPr>
          <p:nvPr/>
        </p:nvPicPr>
        <p:blipFill>
          <a:blip r:embed="rId7"/>
          <a:stretch>
            <a:fillRect/>
          </a:stretch>
        </p:blipFill>
        <p:spPr>
          <a:xfrm>
            <a:off x="7572634" y="1008121"/>
            <a:ext cx="913053" cy="580060"/>
          </a:xfrm>
          <a:prstGeom prst="rect">
            <a:avLst/>
          </a:prstGeom>
          <a:ln w="12700">
            <a:miter lim="400000"/>
          </a:ln>
        </p:spPr>
      </p:pic>
      <p:pic>
        <p:nvPicPr>
          <p:cNvPr id="447" name="Bild" descr="Bild"/>
          <p:cNvPicPr>
            <a:picLocks noChangeAspect="1"/>
          </p:cNvPicPr>
          <p:nvPr/>
        </p:nvPicPr>
        <p:blipFill>
          <a:blip r:embed="rId4"/>
          <a:srcRect l="6114" r="77178" b="614"/>
          <a:stretch>
            <a:fillRect/>
          </a:stretch>
        </p:blipFill>
        <p:spPr>
          <a:xfrm rot="1721104">
            <a:off x="8355695" y="1622128"/>
            <a:ext cx="763883" cy="837588"/>
          </a:xfrm>
          <a:prstGeom prst="rect">
            <a:avLst/>
          </a:prstGeom>
          <a:ln w="12700">
            <a:miter lim="400000"/>
          </a:ln>
        </p:spPr>
      </p:pic>
      <p:pic>
        <p:nvPicPr>
          <p:cNvPr id="448" name="Bild" descr="Bild"/>
          <p:cNvPicPr>
            <a:picLocks noChangeAspect="1"/>
          </p:cNvPicPr>
          <p:nvPr/>
        </p:nvPicPr>
        <p:blipFill>
          <a:blip r:embed="rId8"/>
          <a:stretch>
            <a:fillRect/>
          </a:stretch>
        </p:blipFill>
        <p:spPr>
          <a:xfrm>
            <a:off x="2375861" y="1686111"/>
            <a:ext cx="421330" cy="380750"/>
          </a:xfrm>
          <a:prstGeom prst="rect">
            <a:avLst/>
          </a:prstGeom>
          <a:ln w="12700">
            <a:miter lim="400000"/>
          </a:ln>
        </p:spPr>
      </p:pic>
      <p:pic>
        <p:nvPicPr>
          <p:cNvPr id="449" name="Bild" descr="Bild"/>
          <p:cNvPicPr>
            <a:picLocks noChangeAspect="1"/>
          </p:cNvPicPr>
          <p:nvPr/>
        </p:nvPicPr>
        <p:blipFill>
          <a:blip r:embed="rId9"/>
          <a:stretch>
            <a:fillRect/>
          </a:stretch>
        </p:blipFill>
        <p:spPr>
          <a:xfrm>
            <a:off x="2695451" y="1840310"/>
            <a:ext cx="265233" cy="312098"/>
          </a:xfrm>
          <a:prstGeom prst="rect">
            <a:avLst/>
          </a:prstGeom>
          <a:ln w="12700">
            <a:miter lim="400000"/>
          </a:ln>
        </p:spPr>
      </p:pic>
      <p:sp>
        <p:nvSpPr>
          <p:cNvPr id="450" name="Vi startar alla från olika utgångspunkter"/>
          <p:cNvSpPr txBox="1"/>
          <p:nvPr/>
        </p:nvSpPr>
        <p:spPr>
          <a:xfrm>
            <a:off x="588704" y="6380888"/>
            <a:ext cx="2418831" cy="1744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defTabSz="228599" hangingPunct="0">
              <a:defRPr/>
            </a:pPr>
            <a:r>
              <a:rPr kern="0">
                <a:solidFill>
                  <a:srgbClr val="000000"/>
                </a:solidFill>
              </a:rPr>
              <a:t>Vi startar alla från olika utgångspunkter</a:t>
            </a:r>
          </a:p>
        </p:txBody>
      </p:sp>
      <p:sp>
        <p:nvSpPr>
          <p:cNvPr id="451" name="Vi börjar med det enkla, lågt hängande frukter"/>
          <p:cNvSpPr txBox="1"/>
          <p:nvPr/>
        </p:nvSpPr>
        <p:spPr>
          <a:xfrm>
            <a:off x="3210664" y="6380888"/>
            <a:ext cx="2205659" cy="1744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defTabSz="228599" hangingPunct="0">
              <a:defRPr/>
            </a:pPr>
            <a:r>
              <a:rPr kern="0">
                <a:solidFill>
                  <a:srgbClr val="000000"/>
                </a:solidFill>
              </a:rPr>
              <a:t>Vi börjar med det enkla</a:t>
            </a:r>
          </a:p>
        </p:txBody>
      </p:sp>
      <p:sp>
        <p:nvSpPr>
          <p:cNvPr id="452" name="Vi har små utmaningar att tackla"/>
          <p:cNvSpPr txBox="1"/>
          <p:nvPr/>
        </p:nvSpPr>
        <p:spPr>
          <a:xfrm>
            <a:off x="5294649" y="6380888"/>
            <a:ext cx="2066005" cy="1744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defTabSz="228599" hangingPunct="0">
              <a:defRPr/>
            </a:pPr>
            <a:r>
              <a:rPr kern="0">
                <a:solidFill>
                  <a:srgbClr val="000000"/>
                </a:solidFill>
              </a:rPr>
              <a:t>Vi har små utmaningar att tackla</a:t>
            </a:r>
          </a:p>
        </p:txBody>
      </p:sp>
      <p:pic>
        <p:nvPicPr>
          <p:cNvPr id="453" name="Bild" descr="Bild"/>
          <p:cNvPicPr>
            <a:picLocks noChangeAspect="1"/>
          </p:cNvPicPr>
          <p:nvPr/>
        </p:nvPicPr>
        <p:blipFill>
          <a:blip r:embed="rId10"/>
          <a:srcRect l="8441" t="10863" r="10886" b="7002"/>
          <a:stretch>
            <a:fillRect/>
          </a:stretch>
        </p:blipFill>
        <p:spPr>
          <a:xfrm>
            <a:off x="375083" y="6300839"/>
            <a:ext cx="201612" cy="223838"/>
          </a:xfrm>
          <a:custGeom>
            <a:avLst/>
            <a:gdLst/>
            <a:ahLst/>
            <a:cxnLst>
              <a:cxn ang="0">
                <a:pos x="wd2" y="hd2"/>
              </a:cxn>
              <a:cxn ang="5400000">
                <a:pos x="wd2" y="hd2"/>
              </a:cxn>
              <a:cxn ang="10800000">
                <a:pos x="wd2" y="hd2"/>
              </a:cxn>
              <a:cxn ang="16200000">
                <a:pos x="wd2" y="hd2"/>
              </a:cxn>
            </a:cxnLst>
            <a:rect l="0" t="0" r="r" b="b"/>
            <a:pathLst>
              <a:path w="21600" h="21594" extrusionOk="0">
                <a:moveTo>
                  <a:pt x="10843" y="0"/>
                </a:moveTo>
                <a:cubicBezTo>
                  <a:pt x="9872" y="4"/>
                  <a:pt x="9587" y="147"/>
                  <a:pt x="9227" y="766"/>
                </a:cubicBezTo>
                <a:cubicBezTo>
                  <a:pt x="8818" y="1469"/>
                  <a:pt x="8958" y="2140"/>
                  <a:pt x="9567" y="2795"/>
                </a:cubicBezTo>
                <a:cubicBezTo>
                  <a:pt x="10179" y="3455"/>
                  <a:pt x="10298" y="4238"/>
                  <a:pt x="9822" y="4403"/>
                </a:cubicBezTo>
                <a:cubicBezTo>
                  <a:pt x="9657" y="4461"/>
                  <a:pt x="8254" y="4081"/>
                  <a:pt x="6718" y="3561"/>
                </a:cubicBezTo>
                <a:lnTo>
                  <a:pt x="3912" y="2604"/>
                </a:lnTo>
                <a:lnTo>
                  <a:pt x="2976" y="3063"/>
                </a:lnTo>
                <a:cubicBezTo>
                  <a:pt x="2450" y="3313"/>
                  <a:pt x="2041" y="3586"/>
                  <a:pt x="2041" y="3676"/>
                </a:cubicBezTo>
                <a:cubicBezTo>
                  <a:pt x="2041" y="3766"/>
                  <a:pt x="2431" y="4443"/>
                  <a:pt x="2934" y="5169"/>
                </a:cubicBezTo>
                <a:cubicBezTo>
                  <a:pt x="3838" y="6475"/>
                  <a:pt x="3865" y="6482"/>
                  <a:pt x="5910" y="7198"/>
                </a:cubicBezTo>
                <a:cubicBezTo>
                  <a:pt x="7047" y="7596"/>
                  <a:pt x="8326" y="8024"/>
                  <a:pt x="8759" y="8155"/>
                </a:cubicBezTo>
                <a:cubicBezTo>
                  <a:pt x="9192" y="8287"/>
                  <a:pt x="9668" y="8505"/>
                  <a:pt x="9822" y="8615"/>
                </a:cubicBezTo>
                <a:cubicBezTo>
                  <a:pt x="10181" y="8869"/>
                  <a:pt x="10179" y="10628"/>
                  <a:pt x="9822" y="10950"/>
                </a:cubicBezTo>
                <a:cubicBezTo>
                  <a:pt x="9636" y="11119"/>
                  <a:pt x="8515" y="11218"/>
                  <a:pt x="6123" y="11218"/>
                </a:cubicBezTo>
                <a:lnTo>
                  <a:pt x="2636" y="11218"/>
                </a:lnTo>
                <a:lnTo>
                  <a:pt x="1318" y="12137"/>
                </a:lnTo>
                <a:lnTo>
                  <a:pt x="0" y="13094"/>
                </a:lnTo>
                <a:lnTo>
                  <a:pt x="1446" y="14090"/>
                </a:lnTo>
                <a:lnTo>
                  <a:pt x="2849" y="15085"/>
                </a:lnTo>
                <a:lnTo>
                  <a:pt x="6463" y="15123"/>
                </a:lnTo>
                <a:lnTo>
                  <a:pt x="9992" y="15200"/>
                </a:lnTo>
                <a:lnTo>
                  <a:pt x="10077" y="18416"/>
                </a:lnTo>
                <a:lnTo>
                  <a:pt x="10120" y="21594"/>
                </a:lnTo>
                <a:lnTo>
                  <a:pt x="11438" y="21594"/>
                </a:lnTo>
                <a:lnTo>
                  <a:pt x="11438" y="12520"/>
                </a:lnTo>
                <a:lnTo>
                  <a:pt x="11438" y="3446"/>
                </a:lnTo>
                <a:lnTo>
                  <a:pt x="12033" y="2795"/>
                </a:lnTo>
                <a:cubicBezTo>
                  <a:pt x="13189" y="1551"/>
                  <a:pt x="12519" y="-6"/>
                  <a:pt x="10843" y="0"/>
                </a:cubicBezTo>
                <a:close/>
                <a:moveTo>
                  <a:pt x="13181" y="5935"/>
                </a:moveTo>
                <a:lnTo>
                  <a:pt x="13096" y="7811"/>
                </a:lnTo>
                <a:cubicBezTo>
                  <a:pt x="13060" y="8830"/>
                  <a:pt x="13077" y="9745"/>
                  <a:pt x="13181" y="9840"/>
                </a:cubicBezTo>
                <a:cubicBezTo>
                  <a:pt x="13286" y="9934"/>
                  <a:pt x="14505" y="10413"/>
                  <a:pt x="15860" y="10912"/>
                </a:cubicBezTo>
                <a:cubicBezTo>
                  <a:pt x="17214" y="11411"/>
                  <a:pt x="18462" y="11826"/>
                  <a:pt x="18624" y="11831"/>
                </a:cubicBezTo>
                <a:cubicBezTo>
                  <a:pt x="18785" y="11836"/>
                  <a:pt x="19231" y="11588"/>
                  <a:pt x="19644" y="11333"/>
                </a:cubicBezTo>
                <a:lnTo>
                  <a:pt x="20409" y="10912"/>
                </a:lnTo>
                <a:lnTo>
                  <a:pt x="19559" y="9457"/>
                </a:lnTo>
                <a:lnTo>
                  <a:pt x="18666" y="8040"/>
                </a:lnTo>
                <a:lnTo>
                  <a:pt x="15945" y="7007"/>
                </a:lnTo>
                <a:lnTo>
                  <a:pt x="13181" y="5935"/>
                </a:lnTo>
                <a:close/>
                <a:moveTo>
                  <a:pt x="13011" y="14051"/>
                </a:moveTo>
                <a:lnTo>
                  <a:pt x="13011" y="15583"/>
                </a:lnTo>
                <a:lnTo>
                  <a:pt x="13011" y="17114"/>
                </a:lnTo>
                <a:lnTo>
                  <a:pt x="16200" y="17114"/>
                </a:lnTo>
                <a:lnTo>
                  <a:pt x="19389" y="17114"/>
                </a:lnTo>
                <a:lnTo>
                  <a:pt x="20494" y="16387"/>
                </a:lnTo>
                <a:cubicBezTo>
                  <a:pt x="21099" y="15985"/>
                  <a:pt x="21600" y="15620"/>
                  <a:pt x="21600" y="15583"/>
                </a:cubicBezTo>
                <a:cubicBezTo>
                  <a:pt x="21600" y="15546"/>
                  <a:pt x="21099" y="15219"/>
                  <a:pt x="20494" y="14817"/>
                </a:cubicBezTo>
                <a:lnTo>
                  <a:pt x="19389" y="14051"/>
                </a:lnTo>
                <a:lnTo>
                  <a:pt x="16200" y="14051"/>
                </a:lnTo>
                <a:lnTo>
                  <a:pt x="13011" y="14051"/>
                </a:lnTo>
                <a:close/>
              </a:path>
            </a:pathLst>
          </a:custGeom>
          <a:ln w="12700">
            <a:miter lim="400000"/>
          </a:ln>
        </p:spPr>
      </p:pic>
      <p:sp>
        <p:nvSpPr>
          <p:cNvPr id="454" name="Och större hinder att bestiga"/>
          <p:cNvSpPr txBox="1"/>
          <p:nvPr/>
        </p:nvSpPr>
        <p:spPr>
          <a:xfrm>
            <a:off x="7691235" y="6380888"/>
            <a:ext cx="2205659" cy="1744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defTabSz="228599" hangingPunct="0">
              <a:defRPr/>
            </a:pPr>
            <a:r>
              <a:rPr kern="0">
                <a:solidFill>
                  <a:srgbClr val="000000"/>
                </a:solidFill>
              </a:rPr>
              <a:t>Vi har större hinder att bestiga</a:t>
            </a:r>
          </a:p>
        </p:txBody>
      </p:sp>
      <p:sp>
        <p:nvSpPr>
          <p:cNvPr id="455" name="Vi når vårt mål: God och jämlik hälsa"/>
          <p:cNvSpPr txBox="1"/>
          <p:nvPr/>
        </p:nvSpPr>
        <p:spPr>
          <a:xfrm>
            <a:off x="9948110" y="6379201"/>
            <a:ext cx="2205659" cy="1744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399" tIns="25399" rIns="25399" bIns="25399">
            <a:spAutoFit/>
          </a:bodyPr>
          <a:lstStyle>
            <a:lvl1pPr defTabSz="228600">
              <a:defRPr sz="800" i="1">
                <a:latin typeface="Noto Serif"/>
                <a:ea typeface="Noto Serif"/>
                <a:cs typeface="Noto Serif"/>
                <a:sym typeface="Noto Serif"/>
              </a:defRPr>
            </a:lvl1pPr>
          </a:lstStyle>
          <a:p>
            <a:pPr defTabSz="228599" hangingPunct="0">
              <a:defRPr/>
            </a:pPr>
            <a:r>
              <a:rPr kern="0">
                <a:solidFill>
                  <a:srgbClr val="000000"/>
                </a:solidFill>
              </a:rPr>
              <a:t>Vi når vårt mål: God och jämlik hälsa</a:t>
            </a:r>
          </a:p>
        </p:txBody>
      </p:sp>
      <p:pic>
        <p:nvPicPr>
          <p:cNvPr id="456" name="Bild" descr="Bild"/>
          <p:cNvPicPr>
            <a:picLocks noChangeAspect="1"/>
          </p:cNvPicPr>
          <p:nvPr/>
        </p:nvPicPr>
        <p:blipFill>
          <a:blip r:embed="rId5"/>
          <a:stretch>
            <a:fillRect/>
          </a:stretch>
        </p:blipFill>
        <p:spPr>
          <a:xfrm>
            <a:off x="2970531" y="6280103"/>
            <a:ext cx="196243" cy="265283"/>
          </a:xfrm>
          <a:prstGeom prst="rect">
            <a:avLst/>
          </a:prstGeom>
          <a:ln w="12700">
            <a:miter lim="400000"/>
          </a:ln>
        </p:spPr>
      </p:pic>
      <p:pic>
        <p:nvPicPr>
          <p:cNvPr id="457" name="Bild" descr="Bild"/>
          <p:cNvPicPr>
            <a:picLocks noChangeAspect="1"/>
          </p:cNvPicPr>
          <p:nvPr/>
        </p:nvPicPr>
        <p:blipFill>
          <a:blip r:embed="rId7"/>
          <a:stretch>
            <a:fillRect/>
          </a:stretch>
        </p:blipFill>
        <p:spPr>
          <a:xfrm>
            <a:off x="4766811" y="6225585"/>
            <a:ext cx="469306" cy="298149"/>
          </a:xfrm>
          <a:prstGeom prst="rect">
            <a:avLst/>
          </a:prstGeom>
          <a:ln w="12700">
            <a:miter lim="400000"/>
          </a:ln>
        </p:spPr>
      </p:pic>
      <p:pic>
        <p:nvPicPr>
          <p:cNvPr id="458" name="Bild" descr="Bild"/>
          <p:cNvPicPr>
            <a:picLocks noChangeAspect="1"/>
          </p:cNvPicPr>
          <p:nvPr/>
        </p:nvPicPr>
        <p:blipFill>
          <a:blip r:embed="rId6"/>
          <a:stretch>
            <a:fillRect/>
          </a:stretch>
        </p:blipFill>
        <p:spPr>
          <a:xfrm>
            <a:off x="7353282" y="6275155"/>
            <a:ext cx="274465" cy="275211"/>
          </a:xfrm>
          <a:prstGeom prst="rect">
            <a:avLst/>
          </a:prstGeom>
          <a:ln w="12700">
            <a:miter lim="400000"/>
          </a:ln>
        </p:spPr>
      </p:pic>
      <p:pic>
        <p:nvPicPr>
          <p:cNvPr id="459" name="Bild" descr="Bild"/>
          <p:cNvPicPr>
            <a:picLocks noChangeAspect="1"/>
          </p:cNvPicPr>
          <p:nvPr/>
        </p:nvPicPr>
        <p:blipFill>
          <a:blip r:embed="rId11"/>
          <a:stretch>
            <a:fillRect/>
          </a:stretch>
        </p:blipFill>
        <p:spPr>
          <a:xfrm>
            <a:off x="9595341" y="6269855"/>
            <a:ext cx="327496" cy="285809"/>
          </a:xfrm>
          <a:prstGeom prst="rect">
            <a:avLst/>
          </a:prstGeom>
          <a:ln w="12700">
            <a:miter lim="400000"/>
          </a:ln>
        </p:spPr>
      </p:pic>
      <p:pic>
        <p:nvPicPr>
          <p:cNvPr id="460" name="Bild" descr="Bild"/>
          <p:cNvPicPr>
            <a:picLocks noChangeAspect="1"/>
          </p:cNvPicPr>
          <p:nvPr/>
        </p:nvPicPr>
        <p:blipFill>
          <a:blip r:embed="rId12"/>
          <a:stretch>
            <a:fillRect/>
          </a:stretch>
        </p:blipFill>
        <p:spPr>
          <a:xfrm>
            <a:off x="5674413" y="759291"/>
            <a:ext cx="3414046" cy="5339420"/>
          </a:xfrm>
          <a:prstGeom prst="rect">
            <a:avLst/>
          </a:prstGeom>
          <a:ln w="12700">
            <a:miter lim="400000"/>
          </a:ln>
        </p:spPr>
      </p:pic>
      <p:grpSp>
        <p:nvGrpSpPr>
          <p:cNvPr id="466" name="Gruppera"/>
          <p:cNvGrpSpPr/>
          <p:nvPr/>
        </p:nvGrpSpPr>
        <p:grpSpPr>
          <a:xfrm>
            <a:off x="10069133" y="577918"/>
            <a:ext cx="1491267" cy="1587266"/>
            <a:chOff x="0" y="0"/>
            <a:chExt cx="1491267" cy="1587264"/>
          </a:xfrm>
        </p:grpSpPr>
        <p:grpSp>
          <p:nvGrpSpPr>
            <p:cNvPr id="463" name="Gruppera"/>
            <p:cNvGrpSpPr/>
            <p:nvPr/>
          </p:nvGrpSpPr>
          <p:grpSpPr>
            <a:xfrm>
              <a:off x="0" y="0"/>
              <a:ext cx="1491267" cy="1491267"/>
              <a:chOff x="0" y="0"/>
              <a:chExt cx="1491266" cy="1491266"/>
            </a:xfrm>
          </p:grpSpPr>
          <p:sp>
            <p:nvSpPr>
              <p:cNvPr id="461" name="Cirkel"/>
              <p:cNvSpPr/>
              <p:nvPr/>
            </p:nvSpPr>
            <p:spPr>
              <a:xfrm>
                <a:off x="0" y="0"/>
                <a:ext cx="1491266" cy="1491266"/>
              </a:xfrm>
              <a:prstGeom prst="ellipse">
                <a:avLst/>
              </a:prstGeom>
              <a:solidFill>
                <a:srgbClr val="FFFFFF"/>
              </a:solidFill>
              <a:ln w="12700" cap="flat">
                <a:noFill/>
                <a:miter lim="400000"/>
              </a:ln>
              <a:effectLst/>
            </p:spPr>
            <p:txBody>
              <a:bodyPr wrap="square" lIns="0" tIns="0" rIns="0" bIns="0" numCol="1" anchor="ctr">
                <a:noAutofit/>
              </a:bodyPr>
              <a:lstStyle/>
              <a:p>
                <a:pPr algn="ctr" defTabSz="825494" hangingPunct="0">
                  <a:defRPr sz="3200">
                    <a:solidFill>
                      <a:srgbClr val="FFFFFF"/>
                    </a:solidFill>
                    <a:latin typeface="Helvetica Neue Medium"/>
                    <a:ea typeface="Helvetica Neue Medium"/>
                    <a:cs typeface="Helvetica Neue Medium"/>
                    <a:sym typeface="Helvetica Neue Medium"/>
                  </a:defRPr>
                </a:pPr>
                <a:endParaRPr sz="3200" kern="0">
                  <a:solidFill>
                    <a:srgbClr val="FFFFFF"/>
                  </a:solidFill>
                  <a:latin typeface="Helvetica Neue Medium"/>
                  <a:sym typeface="Helvetica Neue Medium"/>
                </a:endParaRPr>
              </a:p>
            </p:txBody>
          </p:sp>
          <p:sp>
            <p:nvSpPr>
              <p:cNvPr id="462" name="Cirkel"/>
              <p:cNvSpPr/>
              <p:nvPr/>
            </p:nvSpPr>
            <p:spPr>
              <a:xfrm>
                <a:off x="39591" y="39591"/>
                <a:ext cx="1412083" cy="1412083"/>
              </a:xfrm>
              <a:prstGeom prst="ellipse">
                <a:avLst/>
              </a:prstGeom>
              <a:solidFill>
                <a:srgbClr val="FFFFFF"/>
              </a:solidFill>
              <a:ln w="25400" cap="flat">
                <a:solidFill>
                  <a:srgbClr val="99A795"/>
                </a:solidFill>
                <a:custDash>
                  <a:ds d="200000" sp="200000"/>
                </a:custDash>
                <a:miter lim="400000"/>
              </a:ln>
              <a:effectLst/>
            </p:spPr>
            <p:txBody>
              <a:bodyPr wrap="square" lIns="0" tIns="0" rIns="0" bIns="0" numCol="1" anchor="ctr">
                <a:noAutofit/>
              </a:bodyPr>
              <a:lstStyle/>
              <a:p>
                <a:pPr algn="ctr" defTabSz="825494" hangingPunct="0">
                  <a:defRPr sz="3200">
                    <a:solidFill>
                      <a:srgbClr val="FFFFFF"/>
                    </a:solidFill>
                    <a:latin typeface="Helvetica Neue Medium"/>
                    <a:ea typeface="Helvetica Neue Medium"/>
                    <a:cs typeface="Helvetica Neue Medium"/>
                    <a:sym typeface="Helvetica Neue Medium"/>
                  </a:defRPr>
                </a:pPr>
                <a:endParaRPr sz="3200" kern="0">
                  <a:solidFill>
                    <a:srgbClr val="FFFFFF"/>
                  </a:solidFill>
                  <a:latin typeface="Helvetica Neue Medium"/>
                  <a:sym typeface="Helvetica Neue Medium"/>
                </a:endParaRPr>
              </a:p>
            </p:txBody>
          </p:sp>
        </p:grpSp>
        <p:sp>
          <p:nvSpPr>
            <p:cNvPr id="464" name="God och  jämlik hälsa"/>
            <p:cNvSpPr txBox="1"/>
            <p:nvPr/>
          </p:nvSpPr>
          <p:spPr>
            <a:xfrm>
              <a:off x="31865" y="429440"/>
              <a:ext cx="1427535" cy="115782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50800" tIns="50800" rIns="50800" bIns="50800" numCol="1" anchor="ctr">
              <a:noAutofit/>
            </a:bodyPr>
            <a:lstStyle/>
            <a:p>
              <a:pPr algn="ctr" defTabSz="825494" hangingPunct="0">
                <a:defRPr sz="1000" b="1">
                  <a:solidFill>
                    <a:srgbClr val="6D6D6D"/>
                  </a:solidFill>
                  <a:latin typeface="Noto Serif"/>
                  <a:ea typeface="Noto Serif"/>
                  <a:cs typeface="Noto Serif"/>
                  <a:sym typeface="Noto Serif"/>
                </a:defRPr>
              </a:pPr>
              <a:r>
                <a:rPr sz="1001" b="1" kern="0">
                  <a:solidFill>
                    <a:srgbClr val="6D6D6D"/>
                  </a:solidFill>
                  <a:latin typeface="Noto Serif"/>
                  <a:ea typeface="Noto Serif"/>
                  <a:cs typeface="Noto Serif"/>
                  <a:sym typeface="Noto Serif"/>
                </a:rPr>
                <a:t>God och </a:t>
              </a:r>
              <a:br>
                <a:rPr sz="1001" b="1" kern="0">
                  <a:solidFill>
                    <a:srgbClr val="6D6D6D"/>
                  </a:solidFill>
                  <a:latin typeface="Noto Serif"/>
                  <a:ea typeface="Noto Serif"/>
                  <a:cs typeface="Noto Serif"/>
                  <a:sym typeface="Noto Serif"/>
                </a:rPr>
              </a:br>
              <a:r>
                <a:rPr sz="1001" b="1" kern="0">
                  <a:solidFill>
                    <a:srgbClr val="6D6D6D"/>
                  </a:solidFill>
                  <a:latin typeface="Noto Serif"/>
                  <a:ea typeface="Noto Serif"/>
                  <a:cs typeface="Noto Serif"/>
                  <a:sym typeface="Noto Serif"/>
                </a:rPr>
                <a:t>jämlik hälsa</a:t>
              </a:r>
            </a:p>
          </p:txBody>
        </p:sp>
        <p:pic>
          <p:nvPicPr>
            <p:cNvPr id="465" name="Bild" descr="Bild"/>
            <p:cNvPicPr>
              <a:picLocks noChangeAspect="1"/>
            </p:cNvPicPr>
            <p:nvPr/>
          </p:nvPicPr>
          <p:blipFill>
            <a:blip r:embed="rId11"/>
            <a:stretch>
              <a:fillRect/>
            </a:stretch>
          </p:blipFill>
          <p:spPr>
            <a:xfrm>
              <a:off x="461478" y="266424"/>
              <a:ext cx="517509" cy="451634"/>
            </a:xfrm>
            <a:prstGeom prst="rect">
              <a:avLst/>
            </a:prstGeom>
            <a:ln w="12700" cap="flat">
              <a:noFill/>
              <a:miter lim="400000"/>
            </a:ln>
            <a:effectLst/>
          </p:spPr>
        </p:pic>
      </p:grpSp>
    </p:spTree>
    <p:extLst>
      <p:ext uri="{BB962C8B-B14F-4D97-AF65-F5344CB8AC3E}">
        <p14:creationId xmlns:p14="http://schemas.microsoft.com/office/powerpoint/2010/main" val="23797688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A7725-10B0-4B36-99AC-5A885C5F4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Bildobjekt 4">
            <a:extLst>
              <a:ext uri="{FF2B5EF4-FFF2-40B4-BE49-F238E27FC236}">
                <a16:creationId xmlns:a16="http://schemas.microsoft.com/office/drawing/2014/main" id="{AAF5E81A-AD8F-45F6-893F-1EB3928FB9AF}"/>
              </a:ext>
            </a:extLst>
          </p:cNvPr>
          <p:cNvPicPr>
            <a:picLocks noChangeAspect="1"/>
          </p:cNvPicPr>
          <p:nvPr/>
        </p:nvPicPr>
        <p:blipFill>
          <a:blip r:embed="rId4">
            <a:alphaModFix amt="35000"/>
          </a:blip>
          <a:stretch>
            <a:fillRect/>
          </a:stretch>
        </p:blipFill>
        <p:spPr>
          <a:xfrm>
            <a:off x="-1" y="1"/>
            <a:ext cx="12192000" cy="6858000"/>
          </a:xfrm>
          <a:prstGeom prst="rect">
            <a:avLst/>
          </a:prstGeom>
        </p:spPr>
      </p:pic>
      <p:sp>
        <p:nvSpPr>
          <p:cNvPr id="2" name="Rubrik 1">
            <a:extLst>
              <a:ext uri="{FF2B5EF4-FFF2-40B4-BE49-F238E27FC236}">
                <a16:creationId xmlns:a16="http://schemas.microsoft.com/office/drawing/2014/main" id="{6CF138D9-CAC8-44BB-BEDD-64319C88FE08}"/>
              </a:ext>
            </a:extLst>
          </p:cNvPr>
          <p:cNvSpPr>
            <a:spLocks noGrp="1"/>
          </p:cNvSpPr>
          <p:nvPr>
            <p:ph type="title"/>
          </p:nvPr>
        </p:nvSpPr>
        <p:spPr>
          <a:xfrm>
            <a:off x="814706" y="2303228"/>
            <a:ext cx="10353761" cy="1326321"/>
          </a:xfrm>
        </p:spPr>
        <p:txBody>
          <a:bodyPr>
            <a:normAutofit/>
          </a:bodyPr>
          <a:lstStyle/>
          <a:p>
            <a:r>
              <a:rPr lang="sv-SE">
                <a:latin typeface="Noto Serif" panose="02020600060500020200" pitchFamily="18" charset="0"/>
                <a:ea typeface="Noto Serif" panose="02020600060500020200" pitchFamily="18" charset="0"/>
                <a:cs typeface="Noto Serif" panose="02020600060500020200" pitchFamily="18" charset="0"/>
              </a:rPr>
              <a:t>Info om när vård och målbilden </a:t>
            </a:r>
          </a:p>
        </p:txBody>
      </p:sp>
      <p:sp>
        <p:nvSpPr>
          <p:cNvPr id="3" name="Platshållare för innehåll 2">
            <a:extLst>
              <a:ext uri="{FF2B5EF4-FFF2-40B4-BE49-F238E27FC236}">
                <a16:creationId xmlns:a16="http://schemas.microsoft.com/office/drawing/2014/main" id="{0E1175C5-4682-469E-A3E2-64B6D9837C9D}"/>
              </a:ext>
            </a:extLst>
          </p:cNvPr>
          <p:cNvSpPr>
            <a:spLocks noGrp="1"/>
          </p:cNvSpPr>
          <p:nvPr>
            <p:ph idx="1"/>
          </p:nvPr>
        </p:nvSpPr>
        <p:spPr>
          <a:xfrm>
            <a:off x="715617" y="3228230"/>
            <a:ext cx="10551940" cy="2562970"/>
          </a:xfrm>
        </p:spPr>
        <p:txBody>
          <a:bodyPr>
            <a:normAutofit/>
          </a:bodyPr>
          <a:lstStyle/>
          <a:p>
            <a:pPr marL="0" indent="0" algn="ctr">
              <a:buNone/>
            </a:pPr>
            <a:r>
              <a:rPr lang="sv-SE"/>
              <a:t>Finns på webben </a:t>
            </a:r>
            <a:r>
              <a:rPr lang="sv-SE" sz="1800"/>
              <a:t>&gt; </a:t>
            </a:r>
            <a:r>
              <a:rPr lang="sv-SE">
                <a:hlinkClick r:id="rId5"/>
              </a:rPr>
              <a:t>Hemsida Nära vård </a:t>
            </a:r>
            <a:endParaRPr lang="sv-SE"/>
          </a:p>
          <a:p>
            <a:pPr marL="0" indent="0">
              <a:buNone/>
            </a:pPr>
            <a:endParaRPr lang="sv-SE"/>
          </a:p>
        </p:txBody>
      </p:sp>
    </p:spTree>
    <p:extLst>
      <p:ext uri="{BB962C8B-B14F-4D97-AF65-F5344CB8AC3E}">
        <p14:creationId xmlns:p14="http://schemas.microsoft.com/office/powerpoint/2010/main" val="362087765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Jul">
  <a:themeElements>
    <a:clrScheme name="Custom 62">
      <a:dk1>
        <a:sysClr val="windowText" lastClr="000000"/>
      </a:dk1>
      <a:lt1>
        <a:sysClr val="window" lastClr="FFFFFF"/>
      </a:lt1>
      <a:dk2>
        <a:srgbClr val="44546A"/>
      </a:dk2>
      <a:lt2>
        <a:srgbClr val="E2E2E2"/>
      </a:lt2>
      <a:accent1>
        <a:srgbClr val="B3A279"/>
      </a:accent1>
      <a:accent2>
        <a:srgbClr val="35502A"/>
      </a:accent2>
      <a:accent3>
        <a:srgbClr val="7A9970"/>
      </a:accent3>
      <a:accent4>
        <a:srgbClr val="A38F5C"/>
      </a:accent4>
      <a:accent5>
        <a:srgbClr val="BC2029"/>
      </a:accent5>
      <a:accent6>
        <a:srgbClr val="F16733"/>
      </a:accent6>
      <a:hlink>
        <a:srgbClr val="0563C1"/>
      </a:hlink>
      <a:folHlink>
        <a:srgbClr val="954F72"/>
      </a:folHlink>
    </a:clrScheme>
    <a:fontScheme name="Custom 27">
      <a:majorFont>
        <a:latin typeface="Rockwell"/>
        <a:ea typeface=""/>
        <a:cs typeface=""/>
      </a:majorFont>
      <a:minorFont>
        <a:latin typeface="Rockwel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0840217_TF00354403_Win32" id="{448EE05F-A166-4941-896C-53DF9905853E}" vid="{4475D576-1432-4B94-BBA5-807DA688A4A1}"/>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4.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5.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443ACE56646041B857524E4C8529CE" ma:contentTypeVersion="12" ma:contentTypeDescription="Create a new document." ma:contentTypeScope="" ma:versionID="31997c34afbb79b57a4bc2bfd49189fe">
  <xsd:schema xmlns:xsd="http://www.w3.org/2001/XMLSchema" xmlns:xs="http://www.w3.org/2001/XMLSchema" xmlns:p="http://schemas.microsoft.com/office/2006/metadata/properties" xmlns:ns2="fdd7e934-a601-4360-9d76-dca784c83fb4" xmlns:ns3="9d50560d-5e73-48dd-9c50-7cf6d459be34" targetNamespace="http://schemas.microsoft.com/office/2006/metadata/properties" ma:root="true" ma:fieldsID="21ba5f3cd454b75d9b0a4e495c7b63b6" ns2:_="" ns3:_="">
    <xsd:import namespace="fdd7e934-a601-4360-9d76-dca784c83fb4"/>
    <xsd:import namespace="9d50560d-5e73-48dd-9c50-7cf6d459be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7e934-a601-4360-9d76-dca784c83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0560d-5e73-48dd-9c50-7cf6d459be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A7F274-0F48-41F4-9F45-76D714AA9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7e934-a601-4360-9d76-dca784c83fb4"/>
    <ds:schemaRef ds:uri="9d50560d-5e73-48dd-9c50-7cf6d459b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6875C3-E615-44DD-9957-E21034BD4A63}">
  <ds:schemaRefs>
    <ds:schemaRef ds:uri="http://schemas.microsoft.com/sharepoint/v3/contenttype/forms"/>
  </ds:schemaRefs>
</ds:datastoreItem>
</file>

<file path=customXml/itemProps3.xml><?xml version="1.0" encoding="utf-8"?>
<ds:datastoreItem xmlns:ds="http://schemas.openxmlformats.org/officeDocument/2006/customXml" ds:itemID="{0613E52A-A9B7-4D0D-B395-0308BDA64358}">
  <ds:schemaRefs>
    <ds:schemaRef ds:uri="8226fdbf-85d0-4b2f-a803-bef9f646c7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1787</Words>
  <Application>Microsoft Office PowerPoint</Application>
  <PresentationFormat>Bredbild</PresentationFormat>
  <Paragraphs>210</Paragraphs>
  <Slides>9</Slides>
  <Notes>9</Notes>
  <HiddenSlides>0</HiddenSlides>
  <MMClips>0</MMClips>
  <ScaleCrop>false</ScaleCrop>
  <HeadingPairs>
    <vt:vector size="6" baseType="variant">
      <vt:variant>
        <vt:lpstr>Använt teckensnitt</vt:lpstr>
      </vt:variant>
      <vt:variant>
        <vt:i4>13</vt:i4>
      </vt:variant>
      <vt:variant>
        <vt:lpstr>Tema</vt:lpstr>
      </vt:variant>
      <vt:variant>
        <vt:i4>5</vt:i4>
      </vt:variant>
      <vt:variant>
        <vt:lpstr>Bildrubriker</vt:lpstr>
      </vt:variant>
      <vt:variant>
        <vt:i4>9</vt:i4>
      </vt:variant>
    </vt:vector>
  </HeadingPairs>
  <TitlesOfParts>
    <vt:vector size="27" baseType="lpstr">
      <vt:lpstr>Arial</vt:lpstr>
      <vt:lpstr>Bookman Old Style</vt:lpstr>
      <vt:lpstr>Calibri</vt:lpstr>
      <vt:lpstr>Calibri Light</vt:lpstr>
      <vt:lpstr>Courier New</vt:lpstr>
      <vt:lpstr>Garamond</vt:lpstr>
      <vt:lpstr>Helvetica Neue Medium</vt:lpstr>
      <vt:lpstr>Noto Sans</vt:lpstr>
      <vt:lpstr>Noto Serif</vt:lpstr>
      <vt:lpstr>Rockwell</vt:lpstr>
      <vt:lpstr>Symbol</vt:lpstr>
      <vt:lpstr>Times New Roman</vt:lpstr>
      <vt:lpstr>Times Roman</vt:lpstr>
      <vt:lpstr>Jul</vt:lpstr>
      <vt:lpstr>1_Office-tema</vt:lpstr>
      <vt:lpstr>Region Varmland</vt:lpstr>
      <vt:lpstr>Damask</vt:lpstr>
      <vt:lpstr>SKL PPT Vit</vt:lpstr>
      <vt:lpstr>Nära vård i Värmland  tillsammans utvecklar vi god och nära vård,  hälsa och omsorg</vt:lpstr>
      <vt:lpstr>PowerPoint-presentation</vt:lpstr>
      <vt:lpstr>PowerPoint-presentation</vt:lpstr>
      <vt:lpstr>PowerPoint-presentation</vt:lpstr>
      <vt:lpstr>PowerPoint-presentation</vt:lpstr>
      <vt:lpstr>Primärvården som nav</vt:lpstr>
      <vt:lpstr>målbild</vt:lpstr>
      <vt:lpstr>PowerPoint-presentation</vt:lpstr>
      <vt:lpstr>Info om när vård och målbilden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
  <cp:lastModifiedBy>Karin Svensson</cp:lastModifiedBy>
  <cp:revision>2</cp:revision>
  <dcterms:created xsi:type="dcterms:W3CDTF">2021-12-22T08:11:45Z</dcterms:created>
  <dcterms:modified xsi:type="dcterms:W3CDTF">2022-01-26T10:48:58Z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0x010100C3443ACE56646041B857524E4C8529CE</vt:lpwstr>
  </property>
</Properties>
</file>