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84" r:id="rId6"/>
    <p:sldMasterId id="2147483692" r:id="rId7"/>
  </p:sldMasterIdLst>
  <p:notesMasterIdLst>
    <p:notesMasterId r:id="rId21"/>
  </p:notesMasterIdLst>
  <p:sldIdLst>
    <p:sldId id="256" r:id="rId8"/>
    <p:sldId id="900" r:id="rId9"/>
    <p:sldId id="257" r:id="rId10"/>
    <p:sldId id="927" r:id="rId11"/>
    <p:sldId id="263" r:id="rId12"/>
    <p:sldId id="799" r:id="rId13"/>
    <p:sldId id="930" r:id="rId14"/>
    <p:sldId id="262" r:id="rId15"/>
    <p:sldId id="258" r:id="rId16"/>
    <p:sldId id="264" r:id="rId17"/>
    <p:sldId id="923" r:id="rId18"/>
    <p:sldId id="765" r:id="rId19"/>
    <p:sldId id="928" r:id="rId2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48BEC3-08E1-410C-94EF-5F945E996042}" v="202" dt="2024-03-28T10:27:10.490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llanmörkt forma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79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n Svensson" userId="9cf0b2e3-3d1f-4b76-bfcc-aa5c8e2d31c1" providerId="ADAL" clId="{FF48BEC3-08E1-410C-94EF-5F945E996042}"/>
    <pc:docChg chg="undo custSel addSld delSld modSld sldOrd">
      <pc:chgData name="Karin Svensson" userId="9cf0b2e3-3d1f-4b76-bfcc-aa5c8e2d31c1" providerId="ADAL" clId="{FF48BEC3-08E1-410C-94EF-5F945E996042}" dt="2024-03-28T11:27:57.072" v="1617" actId="20577"/>
      <pc:docMkLst>
        <pc:docMk/>
      </pc:docMkLst>
      <pc:sldChg chg="modNotesTx">
        <pc:chgData name="Karin Svensson" userId="9cf0b2e3-3d1f-4b76-bfcc-aa5c8e2d31c1" providerId="ADAL" clId="{FF48BEC3-08E1-410C-94EF-5F945E996042}" dt="2024-03-25T15:21:15.428" v="1019" actId="20577"/>
        <pc:sldMkLst>
          <pc:docMk/>
          <pc:sldMk cId="502725873" sldId="256"/>
        </pc:sldMkLst>
      </pc:sldChg>
      <pc:sldChg chg="modSp mod modNotesTx">
        <pc:chgData name="Karin Svensson" userId="9cf0b2e3-3d1f-4b76-bfcc-aa5c8e2d31c1" providerId="ADAL" clId="{FF48BEC3-08E1-410C-94EF-5F945E996042}" dt="2024-03-25T14:11:37.446" v="1015" actId="20577"/>
        <pc:sldMkLst>
          <pc:docMk/>
          <pc:sldMk cId="2760065409" sldId="257"/>
        </pc:sldMkLst>
        <pc:spChg chg="mod">
          <ac:chgData name="Karin Svensson" userId="9cf0b2e3-3d1f-4b76-bfcc-aa5c8e2d31c1" providerId="ADAL" clId="{FF48BEC3-08E1-410C-94EF-5F945E996042}" dt="2024-03-22T09:16:44.194" v="441" actId="20577"/>
          <ac:spMkLst>
            <pc:docMk/>
            <pc:sldMk cId="2760065409" sldId="257"/>
            <ac:spMk id="3" creationId="{E05CEC86-FA3E-0D70-612E-21D7FBD10CF5}"/>
          </ac:spMkLst>
        </pc:spChg>
      </pc:sldChg>
      <pc:sldChg chg="modSp mod">
        <pc:chgData name="Karin Svensson" userId="9cf0b2e3-3d1f-4b76-bfcc-aa5c8e2d31c1" providerId="ADAL" clId="{FF48BEC3-08E1-410C-94EF-5F945E996042}" dt="2024-03-28T11:24:34.797" v="1587" actId="20577"/>
        <pc:sldMkLst>
          <pc:docMk/>
          <pc:sldMk cId="2315095608" sldId="258"/>
        </pc:sldMkLst>
        <pc:spChg chg="mod">
          <ac:chgData name="Karin Svensson" userId="9cf0b2e3-3d1f-4b76-bfcc-aa5c8e2d31c1" providerId="ADAL" clId="{FF48BEC3-08E1-410C-94EF-5F945E996042}" dt="2024-03-28T11:24:34.797" v="1587" actId="20577"/>
          <ac:spMkLst>
            <pc:docMk/>
            <pc:sldMk cId="2315095608" sldId="258"/>
            <ac:spMk id="3" creationId="{E05CEC86-FA3E-0D70-612E-21D7FBD10CF5}"/>
          </ac:spMkLst>
        </pc:spChg>
      </pc:sldChg>
      <pc:sldChg chg="modSp mod modNotesTx">
        <pc:chgData name="Karin Svensson" userId="9cf0b2e3-3d1f-4b76-bfcc-aa5c8e2d31c1" providerId="ADAL" clId="{FF48BEC3-08E1-410C-94EF-5F945E996042}" dt="2024-03-28T11:24:22.763" v="1579" actId="20577"/>
        <pc:sldMkLst>
          <pc:docMk/>
          <pc:sldMk cId="118932249" sldId="262"/>
        </pc:sldMkLst>
        <pc:spChg chg="mod">
          <ac:chgData name="Karin Svensson" userId="9cf0b2e3-3d1f-4b76-bfcc-aa5c8e2d31c1" providerId="ADAL" clId="{FF48BEC3-08E1-410C-94EF-5F945E996042}" dt="2024-03-28T11:24:22.763" v="1579" actId="20577"/>
          <ac:spMkLst>
            <pc:docMk/>
            <pc:sldMk cId="118932249" sldId="262"/>
            <ac:spMk id="3" creationId="{E05CEC86-FA3E-0D70-612E-21D7FBD10CF5}"/>
          </ac:spMkLst>
        </pc:spChg>
      </pc:sldChg>
      <pc:sldChg chg="modSp mod modNotesTx">
        <pc:chgData name="Karin Svensson" userId="9cf0b2e3-3d1f-4b76-bfcc-aa5c8e2d31c1" providerId="ADAL" clId="{FF48BEC3-08E1-410C-94EF-5F945E996042}" dt="2024-03-25T14:11:50.564" v="1016" actId="20577"/>
        <pc:sldMkLst>
          <pc:docMk/>
          <pc:sldMk cId="2565355516" sldId="263"/>
        </pc:sldMkLst>
        <pc:spChg chg="mod">
          <ac:chgData name="Karin Svensson" userId="9cf0b2e3-3d1f-4b76-bfcc-aa5c8e2d31c1" providerId="ADAL" clId="{FF48BEC3-08E1-410C-94EF-5F945E996042}" dt="2024-03-25T08:34:20.317" v="1014" actId="207"/>
          <ac:spMkLst>
            <pc:docMk/>
            <pc:sldMk cId="2565355516" sldId="263"/>
            <ac:spMk id="3" creationId="{E05CEC86-FA3E-0D70-612E-21D7FBD10CF5}"/>
          </ac:spMkLst>
        </pc:spChg>
      </pc:sldChg>
      <pc:sldChg chg="modSp mod ord">
        <pc:chgData name="Karin Svensson" userId="9cf0b2e3-3d1f-4b76-bfcc-aa5c8e2d31c1" providerId="ADAL" clId="{FF48BEC3-08E1-410C-94EF-5F945E996042}" dt="2024-03-27T09:08:48.375" v="1338" actId="20577"/>
        <pc:sldMkLst>
          <pc:docMk/>
          <pc:sldMk cId="4114942648" sldId="264"/>
        </pc:sldMkLst>
        <pc:spChg chg="mod">
          <ac:chgData name="Karin Svensson" userId="9cf0b2e3-3d1f-4b76-bfcc-aa5c8e2d31c1" providerId="ADAL" clId="{FF48BEC3-08E1-410C-94EF-5F945E996042}" dt="2024-03-27T09:08:48.375" v="1338" actId="20577"/>
          <ac:spMkLst>
            <pc:docMk/>
            <pc:sldMk cId="4114942648" sldId="264"/>
            <ac:spMk id="3" creationId="{E05CEC86-FA3E-0D70-612E-21D7FBD10CF5}"/>
          </ac:spMkLst>
        </pc:spChg>
      </pc:sldChg>
      <pc:sldChg chg="modSp mod">
        <pc:chgData name="Karin Svensson" userId="9cf0b2e3-3d1f-4b76-bfcc-aa5c8e2d31c1" providerId="ADAL" clId="{FF48BEC3-08E1-410C-94EF-5F945E996042}" dt="2024-03-28T11:27:57.072" v="1617" actId="20577"/>
        <pc:sldMkLst>
          <pc:docMk/>
          <pc:sldMk cId="3070093065" sldId="765"/>
        </pc:sldMkLst>
        <pc:spChg chg="mod">
          <ac:chgData name="Karin Svensson" userId="9cf0b2e3-3d1f-4b76-bfcc-aa5c8e2d31c1" providerId="ADAL" clId="{FF48BEC3-08E1-410C-94EF-5F945E996042}" dt="2024-03-21T19:21:12.684" v="57" actId="20577"/>
          <ac:spMkLst>
            <pc:docMk/>
            <pc:sldMk cId="3070093065" sldId="765"/>
            <ac:spMk id="2" creationId="{F854A5D3-5CCA-88B9-8580-23695CB4AB28}"/>
          </ac:spMkLst>
        </pc:spChg>
        <pc:spChg chg="mod">
          <ac:chgData name="Karin Svensson" userId="9cf0b2e3-3d1f-4b76-bfcc-aa5c8e2d31c1" providerId="ADAL" clId="{FF48BEC3-08E1-410C-94EF-5F945E996042}" dt="2024-03-28T11:27:57.072" v="1617" actId="20577"/>
          <ac:spMkLst>
            <pc:docMk/>
            <pc:sldMk cId="3070093065" sldId="765"/>
            <ac:spMk id="3" creationId="{E05CEC86-FA3E-0D70-612E-21D7FBD10CF5}"/>
          </ac:spMkLst>
        </pc:spChg>
      </pc:sldChg>
      <pc:sldChg chg="modSp add mod">
        <pc:chgData name="Karin Svensson" userId="9cf0b2e3-3d1f-4b76-bfcc-aa5c8e2d31c1" providerId="ADAL" clId="{FF48BEC3-08E1-410C-94EF-5F945E996042}" dt="2024-03-22T09:26:01.309" v="747" actId="20577"/>
        <pc:sldMkLst>
          <pc:docMk/>
          <pc:sldMk cId="4108966749" sldId="799"/>
        </pc:sldMkLst>
        <pc:spChg chg="mod">
          <ac:chgData name="Karin Svensson" userId="9cf0b2e3-3d1f-4b76-bfcc-aa5c8e2d31c1" providerId="ADAL" clId="{FF48BEC3-08E1-410C-94EF-5F945E996042}" dt="2024-03-22T09:26:01.309" v="747" actId="20577"/>
          <ac:spMkLst>
            <pc:docMk/>
            <pc:sldMk cId="4108966749" sldId="799"/>
            <ac:spMk id="3" creationId="{433AA6EA-BBE1-B902-F294-9588476905D1}"/>
          </ac:spMkLst>
        </pc:spChg>
      </pc:sldChg>
      <pc:sldChg chg="modSp mod">
        <pc:chgData name="Karin Svensson" userId="9cf0b2e3-3d1f-4b76-bfcc-aa5c8e2d31c1" providerId="ADAL" clId="{FF48BEC3-08E1-410C-94EF-5F945E996042}" dt="2024-03-22T09:16:20.578" v="437" actId="6549"/>
        <pc:sldMkLst>
          <pc:docMk/>
          <pc:sldMk cId="1717996791" sldId="900"/>
        </pc:sldMkLst>
        <pc:spChg chg="mod">
          <ac:chgData name="Karin Svensson" userId="9cf0b2e3-3d1f-4b76-bfcc-aa5c8e2d31c1" providerId="ADAL" clId="{FF48BEC3-08E1-410C-94EF-5F945E996042}" dt="2024-03-22T09:16:20.578" v="437" actId="6549"/>
          <ac:spMkLst>
            <pc:docMk/>
            <pc:sldMk cId="1717996791" sldId="900"/>
            <ac:spMk id="3" creationId="{D4718983-BC69-0C9F-381D-A0945F48FB22}"/>
          </ac:spMkLst>
        </pc:spChg>
      </pc:sldChg>
      <pc:sldChg chg="modSp del mod">
        <pc:chgData name="Karin Svensson" userId="9cf0b2e3-3d1f-4b76-bfcc-aa5c8e2d31c1" providerId="ADAL" clId="{FF48BEC3-08E1-410C-94EF-5F945E996042}" dt="2024-03-21T19:20:32.347" v="37" actId="47"/>
        <pc:sldMkLst>
          <pc:docMk/>
          <pc:sldMk cId="3839871738" sldId="921"/>
        </pc:sldMkLst>
        <pc:spChg chg="mod">
          <ac:chgData name="Karin Svensson" userId="9cf0b2e3-3d1f-4b76-bfcc-aa5c8e2d31c1" providerId="ADAL" clId="{FF48BEC3-08E1-410C-94EF-5F945E996042}" dt="2024-03-21T19:20:12.330" v="34" actId="6549"/>
          <ac:spMkLst>
            <pc:docMk/>
            <pc:sldMk cId="3839871738" sldId="921"/>
            <ac:spMk id="3" creationId="{1F60FEA3-0175-12D3-C445-DC081F326CF5}"/>
          </ac:spMkLst>
        </pc:spChg>
      </pc:sldChg>
      <pc:sldChg chg="modSp mod">
        <pc:chgData name="Karin Svensson" userId="9cf0b2e3-3d1f-4b76-bfcc-aa5c8e2d31c1" providerId="ADAL" clId="{FF48BEC3-08E1-410C-94EF-5F945E996042}" dt="2024-03-27T09:09:14.459" v="1341" actId="20577"/>
        <pc:sldMkLst>
          <pc:docMk/>
          <pc:sldMk cId="2704629341" sldId="923"/>
        </pc:sldMkLst>
        <pc:spChg chg="mod">
          <ac:chgData name="Karin Svensson" userId="9cf0b2e3-3d1f-4b76-bfcc-aa5c8e2d31c1" providerId="ADAL" clId="{FF48BEC3-08E1-410C-94EF-5F945E996042}" dt="2024-03-27T09:09:14.459" v="1341" actId="20577"/>
          <ac:spMkLst>
            <pc:docMk/>
            <pc:sldMk cId="2704629341" sldId="923"/>
            <ac:spMk id="3" creationId="{4F409F4C-A078-5660-313D-1A6456938DCE}"/>
          </ac:spMkLst>
        </pc:spChg>
      </pc:sldChg>
      <pc:sldChg chg="modSp mod">
        <pc:chgData name="Karin Svensson" userId="9cf0b2e3-3d1f-4b76-bfcc-aa5c8e2d31c1" providerId="ADAL" clId="{FF48BEC3-08E1-410C-94EF-5F945E996042}" dt="2024-03-22T09:19:55.292" v="628" actId="20577"/>
        <pc:sldMkLst>
          <pc:docMk/>
          <pc:sldMk cId="2916775403" sldId="927"/>
        </pc:sldMkLst>
        <pc:spChg chg="mod">
          <ac:chgData name="Karin Svensson" userId="9cf0b2e3-3d1f-4b76-bfcc-aa5c8e2d31c1" providerId="ADAL" clId="{FF48BEC3-08E1-410C-94EF-5F945E996042}" dt="2024-03-22T09:19:55.292" v="628" actId="20577"/>
          <ac:spMkLst>
            <pc:docMk/>
            <pc:sldMk cId="2916775403" sldId="927"/>
            <ac:spMk id="3" creationId="{D4718983-BC69-0C9F-381D-A0945F48FB22}"/>
          </ac:spMkLst>
        </pc:spChg>
      </pc:sldChg>
      <pc:sldChg chg="modSp mod">
        <pc:chgData name="Karin Svensson" userId="9cf0b2e3-3d1f-4b76-bfcc-aa5c8e2d31c1" providerId="ADAL" clId="{FF48BEC3-08E1-410C-94EF-5F945E996042}" dt="2024-03-22T09:34:22.050" v="1013" actId="20577"/>
        <pc:sldMkLst>
          <pc:docMk/>
          <pc:sldMk cId="1441343040" sldId="928"/>
        </pc:sldMkLst>
        <pc:spChg chg="mod">
          <ac:chgData name="Karin Svensson" userId="9cf0b2e3-3d1f-4b76-bfcc-aa5c8e2d31c1" providerId="ADAL" clId="{FF48BEC3-08E1-410C-94EF-5F945E996042}" dt="2024-03-22T09:34:22.050" v="1013" actId="20577"/>
          <ac:spMkLst>
            <pc:docMk/>
            <pc:sldMk cId="1441343040" sldId="928"/>
            <ac:spMk id="3" creationId="{4F409F4C-A078-5660-313D-1A6456938DCE}"/>
          </ac:spMkLst>
        </pc:spChg>
      </pc:sldChg>
    </pc:docChg>
  </pc:docChgLst>
  <pc:docChgLst>
    <pc:chgData name="Karin Svensson" userId="S::karin.svensson3@regionvarmland.se::9cf0b2e3-3d1f-4b76-bfcc-aa5c8e2d31c1" providerId="AD" clId="Web-{7A09CC1F-2A21-498F-92E5-9685EDA3FB6C}"/>
    <pc:docChg chg="delSld modSld">
      <pc:chgData name="Karin Svensson" userId="S::karin.svensson3@regionvarmland.se::9cf0b2e3-3d1f-4b76-bfcc-aa5c8e2d31c1" providerId="AD" clId="Web-{7A09CC1F-2A21-498F-92E5-9685EDA3FB6C}" dt="2024-03-27T09:04:46.823" v="160" actId="20577"/>
      <pc:docMkLst>
        <pc:docMk/>
      </pc:docMkLst>
      <pc:sldChg chg="modSp">
        <pc:chgData name="Karin Svensson" userId="S::karin.svensson3@regionvarmland.se::9cf0b2e3-3d1f-4b76-bfcc-aa5c8e2d31c1" providerId="AD" clId="Web-{7A09CC1F-2A21-498F-92E5-9685EDA3FB6C}" dt="2024-03-27T08:57:55.484" v="41" actId="20577"/>
        <pc:sldMkLst>
          <pc:docMk/>
          <pc:sldMk cId="502725873" sldId="256"/>
        </pc:sldMkLst>
        <pc:spChg chg="mod">
          <ac:chgData name="Karin Svensson" userId="S::karin.svensson3@regionvarmland.se::9cf0b2e3-3d1f-4b76-bfcc-aa5c8e2d31c1" providerId="AD" clId="Web-{7A09CC1F-2A21-498F-92E5-9685EDA3FB6C}" dt="2024-03-27T08:57:55.484" v="41" actId="20577"/>
          <ac:spMkLst>
            <pc:docMk/>
            <pc:sldMk cId="502725873" sldId="256"/>
            <ac:spMk id="3" creationId="{057E94A7-75EC-44CE-9410-C23957DC3D43}"/>
          </ac:spMkLst>
        </pc:spChg>
      </pc:sldChg>
      <pc:sldChg chg="modSp">
        <pc:chgData name="Karin Svensson" userId="S::karin.svensson3@regionvarmland.se::9cf0b2e3-3d1f-4b76-bfcc-aa5c8e2d31c1" providerId="AD" clId="Web-{7A09CC1F-2A21-498F-92E5-9685EDA3FB6C}" dt="2024-03-27T09:00:16.238" v="97" actId="20577"/>
        <pc:sldMkLst>
          <pc:docMk/>
          <pc:sldMk cId="2760065409" sldId="257"/>
        </pc:sldMkLst>
        <pc:spChg chg="mod">
          <ac:chgData name="Karin Svensson" userId="S::karin.svensson3@regionvarmland.se::9cf0b2e3-3d1f-4b76-bfcc-aa5c8e2d31c1" providerId="AD" clId="Web-{7A09CC1F-2A21-498F-92E5-9685EDA3FB6C}" dt="2024-03-27T09:00:16.238" v="97" actId="20577"/>
          <ac:spMkLst>
            <pc:docMk/>
            <pc:sldMk cId="2760065409" sldId="257"/>
            <ac:spMk id="3" creationId="{E05CEC86-FA3E-0D70-612E-21D7FBD10CF5}"/>
          </ac:spMkLst>
        </pc:spChg>
      </pc:sldChg>
      <pc:sldChg chg="modSp">
        <pc:chgData name="Karin Svensson" userId="S::karin.svensson3@regionvarmland.se::9cf0b2e3-3d1f-4b76-bfcc-aa5c8e2d31c1" providerId="AD" clId="Web-{7A09CC1F-2A21-498F-92E5-9685EDA3FB6C}" dt="2024-03-27T09:04:46.823" v="160" actId="20577"/>
        <pc:sldMkLst>
          <pc:docMk/>
          <pc:sldMk cId="2315095608" sldId="258"/>
        </pc:sldMkLst>
        <pc:spChg chg="mod">
          <ac:chgData name="Karin Svensson" userId="S::karin.svensson3@regionvarmland.se::9cf0b2e3-3d1f-4b76-bfcc-aa5c8e2d31c1" providerId="AD" clId="Web-{7A09CC1F-2A21-498F-92E5-9685EDA3FB6C}" dt="2024-03-27T09:04:46.823" v="160" actId="20577"/>
          <ac:spMkLst>
            <pc:docMk/>
            <pc:sldMk cId="2315095608" sldId="258"/>
            <ac:spMk id="3" creationId="{E05CEC86-FA3E-0D70-612E-21D7FBD10CF5}"/>
          </ac:spMkLst>
        </pc:spChg>
      </pc:sldChg>
      <pc:sldChg chg="modSp">
        <pc:chgData name="Karin Svensson" userId="S::karin.svensson3@regionvarmland.se::9cf0b2e3-3d1f-4b76-bfcc-aa5c8e2d31c1" providerId="AD" clId="Web-{7A09CC1F-2A21-498F-92E5-9685EDA3FB6C}" dt="2024-03-27T09:01:01.817" v="101" actId="20577"/>
        <pc:sldMkLst>
          <pc:docMk/>
          <pc:sldMk cId="2565355516" sldId="263"/>
        </pc:sldMkLst>
        <pc:spChg chg="mod">
          <ac:chgData name="Karin Svensson" userId="S::karin.svensson3@regionvarmland.se::9cf0b2e3-3d1f-4b76-bfcc-aa5c8e2d31c1" providerId="AD" clId="Web-{7A09CC1F-2A21-498F-92E5-9685EDA3FB6C}" dt="2024-03-27T09:01:01.817" v="101" actId="20577"/>
          <ac:spMkLst>
            <pc:docMk/>
            <pc:sldMk cId="2565355516" sldId="263"/>
            <ac:spMk id="3" creationId="{E05CEC86-FA3E-0D70-612E-21D7FBD10CF5}"/>
          </ac:spMkLst>
        </pc:spChg>
      </pc:sldChg>
      <pc:sldChg chg="modSp">
        <pc:chgData name="Karin Svensson" userId="S::karin.svensson3@regionvarmland.se::9cf0b2e3-3d1f-4b76-bfcc-aa5c8e2d31c1" providerId="AD" clId="Web-{7A09CC1F-2A21-498F-92E5-9685EDA3FB6C}" dt="2024-03-27T09:02:39.789" v="153" actId="20577"/>
        <pc:sldMkLst>
          <pc:docMk/>
          <pc:sldMk cId="4108966749" sldId="799"/>
        </pc:sldMkLst>
        <pc:spChg chg="mod">
          <ac:chgData name="Karin Svensson" userId="S::karin.svensson3@regionvarmland.se::9cf0b2e3-3d1f-4b76-bfcc-aa5c8e2d31c1" providerId="AD" clId="Web-{7A09CC1F-2A21-498F-92E5-9685EDA3FB6C}" dt="2024-03-27T09:02:35.585" v="151" actId="20577"/>
          <ac:spMkLst>
            <pc:docMk/>
            <pc:sldMk cId="4108966749" sldId="799"/>
            <ac:spMk id="2" creationId="{850EBC7E-EE92-5496-A8AA-B57022B09E41}"/>
          </ac:spMkLst>
        </pc:spChg>
        <pc:spChg chg="mod">
          <ac:chgData name="Karin Svensson" userId="S::karin.svensson3@regionvarmland.se::9cf0b2e3-3d1f-4b76-bfcc-aa5c8e2d31c1" providerId="AD" clId="Web-{7A09CC1F-2A21-498F-92E5-9685EDA3FB6C}" dt="2024-03-27T09:02:39.789" v="153" actId="20577"/>
          <ac:spMkLst>
            <pc:docMk/>
            <pc:sldMk cId="4108966749" sldId="799"/>
            <ac:spMk id="3" creationId="{433AA6EA-BBE1-B902-F294-9588476905D1}"/>
          </ac:spMkLst>
        </pc:spChg>
      </pc:sldChg>
      <pc:sldChg chg="del">
        <pc:chgData name="Karin Svensson" userId="S::karin.svensson3@regionvarmland.se::9cf0b2e3-3d1f-4b76-bfcc-aa5c8e2d31c1" providerId="AD" clId="Web-{7A09CC1F-2A21-498F-92E5-9685EDA3FB6C}" dt="2024-03-27T08:58:18.641" v="42"/>
        <pc:sldMkLst>
          <pc:docMk/>
          <pc:sldMk cId="3604967393" sldId="929"/>
        </pc:sldMkLst>
      </pc:sldChg>
    </pc:docChg>
  </pc:docChgLst>
  <pc:docChgLst>
    <pc:chgData name="Karin Svensson" userId="S::karin.svensson3@regionvarmland.se::9cf0b2e3-3d1f-4b76-bfcc-aa5c8e2d31c1" providerId="AD" clId="Web-{3B133A37-CB7A-42FD-8246-FA9661BE10C4}"/>
    <pc:docChg chg="modSld">
      <pc:chgData name="Karin Svensson" userId="S::karin.svensson3@regionvarmland.se::9cf0b2e3-3d1f-4b76-bfcc-aa5c8e2d31c1" providerId="AD" clId="Web-{3B133A37-CB7A-42FD-8246-FA9661BE10C4}" dt="2024-03-27T11:15:13.325" v="51" actId="20577"/>
      <pc:docMkLst>
        <pc:docMk/>
      </pc:docMkLst>
      <pc:sldChg chg="modSp">
        <pc:chgData name="Karin Svensson" userId="S::karin.svensson3@regionvarmland.se::9cf0b2e3-3d1f-4b76-bfcc-aa5c8e2d31c1" providerId="AD" clId="Web-{3B133A37-CB7A-42FD-8246-FA9661BE10C4}" dt="2024-03-27T11:15:13.325" v="51" actId="20577"/>
        <pc:sldMkLst>
          <pc:docMk/>
          <pc:sldMk cId="3070093065" sldId="765"/>
        </pc:sldMkLst>
        <pc:spChg chg="mod">
          <ac:chgData name="Karin Svensson" userId="S::karin.svensson3@regionvarmland.se::9cf0b2e3-3d1f-4b76-bfcc-aa5c8e2d31c1" providerId="AD" clId="Web-{3B133A37-CB7A-42FD-8246-FA9661BE10C4}" dt="2024-03-27T11:15:13.325" v="51" actId="20577"/>
          <ac:spMkLst>
            <pc:docMk/>
            <pc:sldMk cId="3070093065" sldId="765"/>
            <ac:spMk id="3" creationId="{E05CEC86-FA3E-0D70-612E-21D7FBD10CF5}"/>
          </ac:spMkLst>
        </pc:spChg>
      </pc:sldChg>
    </pc:docChg>
  </pc:docChgLst>
  <pc:docChgLst>
    <pc:chgData name="Karin Svensson" userId="9cf0b2e3-3d1f-4b76-bfcc-aa5c8e2d31c1" providerId="ADAL" clId="{A88EE828-4C26-4514-A04A-A6A732A1E9EF}"/>
    <pc:docChg chg="undo custSel addSld delSld modSld sldOrd">
      <pc:chgData name="Karin Svensson" userId="9cf0b2e3-3d1f-4b76-bfcc-aa5c8e2d31c1" providerId="ADAL" clId="{A88EE828-4C26-4514-A04A-A6A732A1E9EF}" dt="2024-03-21T18:51:21.417" v="480" actId="20577"/>
      <pc:docMkLst>
        <pc:docMk/>
      </pc:docMkLst>
      <pc:sldChg chg="modSp mod">
        <pc:chgData name="Karin Svensson" userId="9cf0b2e3-3d1f-4b76-bfcc-aa5c8e2d31c1" providerId="ADAL" clId="{A88EE828-4C26-4514-A04A-A6A732A1E9EF}" dt="2024-03-21T18:46:04.807" v="388" actId="20577"/>
        <pc:sldMkLst>
          <pc:docMk/>
          <pc:sldMk cId="502725873" sldId="256"/>
        </pc:sldMkLst>
        <pc:spChg chg="mod">
          <ac:chgData name="Karin Svensson" userId="9cf0b2e3-3d1f-4b76-bfcc-aa5c8e2d31c1" providerId="ADAL" clId="{A88EE828-4C26-4514-A04A-A6A732A1E9EF}" dt="2024-03-21T18:46:04.807" v="388" actId="20577"/>
          <ac:spMkLst>
            <pc:docMk/>
            <pc:sldMk cId="502725873" sldId="256"/>
            <ac:spMk id="3" creationId="{057E94A7-75EC-44CE-9410-C23957DC3D43}"/>
          </ac:spMkLst>
        </pc:spChg>
      </pc:sldChg>
      <pc:sldChg chg="addSp delSp modSp mod ord">
        <pc:chgData name="Karin Svensson" userId="9cf0b2e3-3d1f-4b76-bfcc-aa5c8e2d31c1" providerId="ADAL" clId="{A88EE828-4C26-4514-A04A-A6A732A1E9EF}" dt="2024-03-21T18:46:19.938" v="390"/>
        <pc:sldMkLst>
          <pc:docMk/>
          <pc:sldMk cId="2760065409" sldId="257"/>
        </pc:sldMkLst>
        <pc:spChg chg="mod">
          <ac:chgData name="Karin Svensson" userId="9cf0b2e3-3d1f-4b76-bfcc-aa5c8e2d31c1" providerId="ADAL" clId="{A88EE828-4C26-4514-A04A-A6A732A1E9EF}" dt="2024-03-21T18:40:54.467" v="200" actId="20577"/>
          <ac:spMkLst>
            <pc:docMk/>
            <pc:sldMk cId="2760065409" sldId="257"/>
            <ac:spMk id="2" creationId="{F854A5D3-5CCA-88B9-8580-23695CB4AB28}"/>
          </ac:spMkLst>
        </pc:spChg>
        <pc:spChg chg="add del">
          <ac:chgData name="Karin Svensson" userId="9cf0b2e3-3d1f-4b76-bfcc-aa5c8e2d31c1" providerId="ADAL" clId="{A88EE828-4C26-4514-A04A-A6A732A1E9EF}" dt="2024-03-21T18:39:07.071" v="62" actId="22"/>
          <ac:spMkLst>
            <pc:docMk/>
            <pc:sldMk cId="2760065409" sldId="257"/>
            <ac:spMk id="5" creationId="{33760D5D-F730-6B9C-CD4D-4009A82CC97F}"/>
          </ac:spMkLst>
        </pc:spChg>
        <pc:spChg chg="add del">
          <ac:chgData name="Karin Svensson" userId="9cf0b2e3-3d1f-4b76-bfcc-aa5c8e2d31c1" providerId="ADAL" clId="{A88EE828-4C26-4514-A04A-A6A732A1E9EF}" dt="2024-03-21T18:39:11.563" v="64" actId="22"/>
          <ac:spMkLst>
            <pc:docMk/>
            <pc:sldMk cId="2760065409" sldId="257"/>
            <ac:spMk id="7" creationId="{327D8CA7-CEF5-CAC4-F39A-0C0FE96EA5AA}"/>
          </ac:spMkLst>
        </pc:spChg>
      </pc:sldChg>
      <pc:sldChg chg="modSp mod">
        <pc:chgData name="Karin Svensson" userId="9cf0b2e3-3d1f-4b76-bfcc-aa5c8e2d31c1" providerId="ADAL" clId="{A88EE828-4C26-4514-A04A-A6A732A1E9EF}" dt="2024-03-21T18:42:07.562" v="226" actId="20577"/>
        <pc:sldMkLst>
          <pc:docMk/>
          <pc:sldMk cId="2315095608" sldId="258"/>
        </pc:sldMkLst>
        <pc:spChg chg="mod">
          <ac:chgData name="Karin Svensson" userId="9cf0b2e3-3d1f-4b76-bfcc-aa5c8e2d31c1" providerId="ADAL" clId="{A88EE828-4C26-4514-A04A-A6A732A1E9EF}" dt="2024-03-21T18:42:07.562" v="226" actId="20577"/>
          <ac:spMkLst>
            <pc:docMk/>
            <pc:sldMk cId="2315095608" sldId="258"/>
            <ac:spMk id="3" creationId="{E05CEC86-FA3E-0D70-612E-21D7FBD10CF5}"/>
          </ac:spMkLst>
        </pc:spChg>
      </pc:sldChg>
      <pc:sldChg chg="ord">
        <pc:chgData name="Karin Svensson" userId="9cf0b2e3-3d1f-4b76-bfcc-aa5c8e2d31c1" providerId="ADAL" clId="{A88EE828-4C26-4514-A04A-A6A732A1E9EF}" dt="2024-03-21T18:40:46.014" v="187"/>
        <pc:sldMkLst>
          <pc:docMk/>
          <pc:sldMk cId="2565355516" sldId="263"/>
        </pc:sldMkLst>
      </pc:sldChg>
      <pc:sldChg chg="modSp mod">
        <pc:chgData name="Karin Svensson" userId="9cf0b2e3-3d1f-4b76-bfcc-aa5c8e2d31c1" providerId="ADAL" clId="{A88EE828-4C26-4514-A04A-A6A732A1E9EF}" dt="2024-03-21T18:36:29.043" v="57" actId="255"/>
        <pc:sldMkLst>
          <pc:docMk/>
          <pc:sldMk cId="1717996791" sldId="900"/>
        </pc:sldMkLst>
        <pc:spChg chg="mod">
          <ac:chgData name="Karin Svensson" userId="9cf0b2e3-3d1f-4b76-bfcc-aa5c8e2d31c1" providerId="ADAL" clId="{A88EE828-4C26-4514-A04A-A6A732A1E9EF}" dt="2024-03-21T18:36:29.043" v="57" actId="255"/>
          <ac:spMkLst>
            <pc:docMk/>
            <pc:sldMk cId="1717996791" sldId="900"/>
            <ac:spMk id="3" creationId="{D4718983-BC69-0C9F-381D-A0945F48FB22}"/>
          </ac:spMkLst>
        </pc:spChg>
      </pc:sldChg>
      <pc:sldChg chg="modSp del mod ord">
        <pc:chgData name="Karin Svensson" userId="9cf0b2e3-3d1f-4b76-bfcc-aa5c8e2d31c1" providerId="ADAL" clId="{A88EE828-4C26-4514-A04A-A6A732A1E9EF}" dt="2024-03-21T18:51:21.417" v="480" actId="20577"/>
        <pc:sldMkLst>
          <pc:docMk/>
          <pc:sldMk cId="3839871738" sldId="921"/>
        </pc:sldMkLst>
        <pc:spChg chg="mod">
          <ac:chgData name="Karin Svensson" userId="9cf0b2e3-3d1f-4b76-bfcc-aa5c8e2d31c1" providerId="ADAL" clId="{A88EE828-4C26-4514-A04A-A6A732A1E9EF}" dt="2024-03-21T18:51:21.417" v="480" actId="20577"/>
          <ac:spMkLst>
            <pc:docMk/>
            <pc:sldMk cId="3839871738" sldId="921"/>
            <ac:spMk id="3" creationId="{1F60FEA3-0175-12D3-C445-DC081F326CF5}"/>
          </ac:spMkLst>
        </pc:spChg>
      </pc:sldChg>
      <pc:sldChg chg="modSp mod ord">
        <pc:chgData name="Karin Svensson" userId="9cf0b2e3-3d1f-4b76-bfcc-aa5c8e2d31c1" providerId="ADAL" clId="{A88EE828-4C26-4514-A04A-A6A732A1E9EF}" dt="2024-03-21T18:42:32.804" v="258" actId="20577"/>
        <pc:sldMkLst>
          <pc:docMk/>
          <pc:sldMk cId="2704629341" sldId="923"/>
        </pc:sldMkLst>
        <pc:spChg chg="mod">
          <ac:chgData name="Karin Svensson" userId="9cf0b2e3-3d1f-4b76-bfcc-aa5c8e2d31c1" providerId="ADAL" clId="{A88EE828-4C26-4514-A04A-A6A732A1E9EF}" dt="2024-03-21T18:42:18.811" v="249" actId="20577"/>
          <ac:spMkLst>
            <pc:docMk/>
            <pc:sldMk cId="2704629341" sldId="923"/>
            <ac:spMk id="2" creationId="{238B14D9-441A-BE02-81EC-4C436638DC1F}"/>
          </ac:spMkLst>
        </pc:spChg>
        <pc:spChg chg="mod">
          <ac:chgData name="Karin Svensson" userId="9cf0b2e3-3d1f-4b76-bfcc-aa5c8e2d31c1" providerId="ADAL" clId="{A88EE828-4C26-4514-A04A-A6A732A1E9EF}" dt="2024-03-21T18:42:32.804" v="258" actId="20577"/>
          <ac:spMkLst>
            <pc:docMk/>
            <pc:sldMk cId="2704629341" sldId="923"/>
            <ac:spMk id="3" creationId="{4F409F4C-A078-5660-313D-1A6456938DCE}"/>
          </ac:spMkLst>
        </pc:spChg>
      </pc:sldChg>
      <pc:sldChg chg="modSp mod">
        <pc:chgData name="Karin Svensson" userId="9cf0b2e3-3d1f-4b76-bfcc-aa5c8e2d31c1" providerId="ADAL" clId="{A88EE828-4C26-4514-A04A-A6A732A1E9EF}" dt="2024-03-21T18:36:17.126" v="54" actId="207"/>
        <pc:sldMkLst>
          <pc:docMk/>
          <pc:sldMk cId="2916775403" sldId="927"/>
        </pc:sldMkLst>
        <pc:spChg chg="mod">
          <ac:chgData name="Karin Svensson" userId="9cf0b2e3-3d1f-4b76-bfcc-aa5c8e2d31c1" providerId="ADAL" clId="{A88EE828-4C26-4514-A04A-A6A732A1E9EF}" dt="2024-03-21T18:36:17.126" v="54" actId="207"/>
          <ac:spMkLst>
            <pc:docMk/>
            <pc:sldMk cId="2916775403" sldId="927"/>
            <ac:spMk id="3" creationId="{D4718983-BC69-0C9F-381D-A0945F48FB22}"/>
          </ac:spMkLst>
        </pc:spChg>
      </pc:sldChg>
      <pc:sldChg chg="modSp mod">
        <pc:chgData name="Karin Svensson" userId="9cf0b2e3-3d1f-4b76-bfcc-aa5c8e2d31c1" providerId="ADAL" clId="{A88EE828-4C26-4514-A04A-A6A732A1E9EF}" dt="2024-03-21T18:43:01.356" v="373" actId="20577"/>
        <pc:sldMkLst>
          <pc:docMk/>
          <pc:sldMk cId="1441343040" sldId="928"/>
        </pc:sldMkLst>
        <pc:spChg chg="mod">
          <ac:chgData name="Karin Svensson" userId="9cf0b2e3-3d1f-4b76-bfcc-aa5c8e2d31c1" providerId="ADAL" clId="{A88EE828-4C26-4514-A04A-A6A732A1E9EF}" dt="2024-03-21T18:42:44.986" v="259" actId="20577"/>
          <ac:spMkLst>
            <pc:docMk/>
            <pc:sldMk cId="1441343040" sldId="928"/>
            <ac:spMk id="2" creationId="{238B14D9-441A-BE02-81EC-4C436638DC1F}"/>
          </ac:spMkLst>
        </pc:spChg>
        <pc:spChg chg="mod">
          <ac:chgData name="Karin Svensson" userId="9cf0b2e3-3d1f-4b76-bfcc-aa5c8e2d31c1" providerId="ADAL" clId="{A88EE828-4C26-4514-A04A-A6A732A1E9EF}" dt="2024-03-21T18:43:01.356" v="373" actId="20577"/>
          <ac:spMkLst>
            <pc:docMk/>
            <pc:sldMk cId="1441343040" sldId="928"/>
            <ac:spMk id="3" creationId="{4F409F4C-A078-5660-313D-1A6456938DCE}"/>
          </ac:spMkLst>
        </pc:spChg>
      </pc:sldChg>
      <pc:sldChg chg="modSp new mod">
        <pc:chgData name="Karin Svensson" userId="9cf0b2e3-3d1f-4b76-bfcc-aa5c8e2d31c1" providerId="ADAL" clId="{A88EE828-4C26-4514-A04A-A6A732A1E9EF}" dt="2024-03-21T18:40:39.122" v="185" actId="20577"/>
        <pc:sldMkLst>
          <pc:docMk/>
          <pc:sldMk cId="1938144802" sldId="930"/>
        </pc:sldMkLst>
        <pc:spChg chg="mod">
          <ac:chgData name="Karin Svensson" userId="9cf0b2e3-3d1f-4b76-bfcc-aa5c8e2d31c1" providerId="ADAL" clId="{A88EE828-4C26-4514-A04A-A6A732A1E9EF}" dt="2024-03-21T18:40:39.122" v="185" actId="20577"/>
          <ac:spMkLst>
            <pc:docMk/>
            <pc:sldMk cId="1938144802" sldId="930"/>
            <ac:spMk id="2" creationId="{EDF02D83-A92F-0C00-8608-485825E48BC5}"/>
          </ac:spMkLst>
        </pc:spChg>
      </pc:sldChg>
    </pc:docChg>
  </pc:docChgLst>
  <pc:docChgLst>
    <pc:chgData name="Anna Frödin" userId="1d349551-ac63-4c78-b00c-cc54cbd1b851" providerId="ADAL" clId="{7E897A03-EAA5-4A0B-A6B3-5A4F8950DA61}"/>
    <pc:docChg chg="modSld">
      <pc:chgData name="Anna Frödin" userId="1d349551-ac63-4c78-b00c-cc54cbd1b851" providerId="ADAL" clId="{7E897A03-EAA5-4A0B-A6B3-5A4F8950DA61}" dt="2024-03-22T11:38:27.071" v="18" actId="20577"/>
      <pc:docMkLst>
        <pc:docMk/>
      </pc:docMkLst>
      <pc:sldChg chg="modSp mod">
        <pc:chgData name="Anna Frödin" userId="1d349551-ac63-4c78-b00c-cc54cbd1b851" providerId="ADAL" clId="{7E897A03-EAA5-4A0B-A6B3-5A4F8950DA61}" dt="2024-03-22T11:38:27.071" v="18" actId="20577"/>
        <pc:sldMkLst>
          <pc:docMk/>
          <pc:sldMk cId="2565355516" sldId="263"/>
        </pc:sldMkLst>
        <pc:spChg chg="mod">
          <ac:chgData name="Anna Frödin" userId="1d349551-ac63-4c78-b00c-cc54cbd1b851" providerId="ADAL" clId="{7E897A03-EAA5-4A0B-A6B3-5A4F8950DA61}" dt="2024-03-22T11:38:27.071" v="18" actId="20577"/>
          <ac:spMkLst>
            <pc:docMk/>
            <pc:sldMk cId="2565355516" sldId="263"/>
            <ac:spMk id="3" creationId="{E05CEC86-FA3E-0D70-612E-21D7FBD10CF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C5DD7-64B0-4B3A-B1A1-82698F9DAA29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A92B7-FA6C-4F2B-B77C-28089F7524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8277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A92B7-FA6C-4F2B-B77C-28089F7524A9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9540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A92B7-FA6C-4F2B-B77C-28089F7524A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7726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sv-SE" sz="1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Georgia" panose="02040502050405020303" pitchFamily="18" charset="0"/>
              </a:rPr>
              <a:t> </a:t>
            </a:r>
            <a:endParaRPr lang="sv-SE" sz="1800">
              <a:solidFill>
                <a:srgbClr val="000000"/>
              </a:solidFill>
              <a:effectLst/>
              <a:latin typeface="Georgia" panose="02040502050405020303" pitchFamily="18" charset="0"/>
              <a:ea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A92B7-FA6C-4F2B-B77C-28089F7524A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755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>
              <a:solidFill>
                <a:srgbClr val="000000"/>
              </a:solidFill>
              <a:effectLst/>
              <a:latin typeface="Times New Roman" panose="02020603050405020304" pitchFamily="18" charset="0"/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>
              <a:solidFill>
                <a:srgbClr val="000000"/>
              </a:solidFill>
              <a:effectLst/>
              <a:latin typeface="Georgia" panose="02040502050405020303" pitchFamily="18" charset="0"/>
              <a:ea typeface="Georgia" panose="02040502050405020303" pitchFamily="18" charset="0"/>
              <a:cs typeface="Georgia" panose="02040502050405020303" pitchFamily="18" charset="0"/>
            </a:endParaRPr>
          </a:p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A92B7-FA6C-4F2B-B77C-28089F7524A9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4040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80860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57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5706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sv-SE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3" t="28855"/>
          <a:stretch/>
        </p:blipFill>
        <p:spPr>
          <a:xfrm>
            <a:off x="-1" y="0"/>
            <a:ext cx="4121077" cy="34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289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96808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5960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9569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197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4619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029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sv-SE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0" y="0"/>
            <a:ext cx="4121077" cy="342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91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955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6996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545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62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l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478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7502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u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tx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B2360C-C35F-5040-8F82-49517619CE55}" type="datetime1">
              <a:rPr lang="sv-SE" smtClean="0"/>
              <a:pPr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2700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jus 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815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ö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70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47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704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284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sv-SE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0" y="0"/>
            <a:ext cx="4121077" cy="342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3688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70287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48128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25647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13726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42423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89457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61244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60737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7706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4189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Grö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2852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557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330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683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38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45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10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07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17961DE-70CA-1949-9072-9D2A38C11419}" type="datetime1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85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5585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e/tWbcqULqMf" TargetMode="External"/><Relationship Id="rId2" Type="http://schemas.openxmlformats.org/officeDocument/2006/relationships/hyperlink" Target="https://regionvarmland.se/revidering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forms.office.com/e/b8UpW2W6HT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lars.gohde@regionvarmland.se" TargetMode="External"/><Relationship Id="rId2" Type="http://schemas.openxmlformats.org/officeDocument/2006/relationships/hyperlink" Target="mailto:anna.frodin@regionvarmland.se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egionvarmland.se/reviderin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A990C8-E9E9-46DD-967B-9AF072764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55643" y="2493628"/>
            <a:ext cx="6454397" cy="1311128"/>
          </a:xfrm>
        </p:spPr>
        <p:txBody>
          <a:bodyPr/>
          <a:lstStyle/>
          <a:p>
            <a:r>
              <a:rPr lang="sv-SE"/>
              <a:t>Revidering av utvecklingsplan för hälso- och sjukvården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57E94A7-75EC-44CE-9410-C23957DC3D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Information till dig som chef i linjen samt stödfunktion</a:t>
            </a:r>
          </a:p>
        </p:txBody>
      </p:sp>
    </p:spTree>
    <p:extLst>
      <p:ext uri="{BB962C8B-B14F-4D97-AF65-F5344CB8AC3E}">
        <p14:creationId xmlns:p14="http://schemas.microsoft.com/office/powerpoint/2010/main" val="502725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54A5D3-5CCA-88B9-8580-23695CB4A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Tidplan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05CEC86-FA3E-0D70-612E-21D7FBD10C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Slutdatum för att lämna in material från verksamhetsdialoger: </a:t>
            </a:r>
            <a:r>
              <a:rPr lang="sv-SE" b="1" dirty="0"/>
              <a:t>31 maj 2024</a:t>
            </a:r>
          </a:p>
          <a:p>
            <a:r>
              <a:rPr lang="sv-SE" dirty="0"/>
              <a:t>Preliminärt utkast klart för reviderad utvecklingsplan: </a:t>
            </a:r>
            <a:r>
              <a:rPr lang="sv-SE" b="1" dirty="0"/>
              <a:t>12 augusti 2024</a:t>
            </a:r>
          </a:p>
        </p:txBody>
      </p:sp>
    </p:spTree>
    <p:extLst>
      <p:ext uri="{BB962C8B-B14F-4D97-AF65-F5344CB8AC3E}">
        <p14:creationId xmlns:p14="http://schemas.microsoft.com/office/powerpoint/2010/main" val="4114942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8B14D9-441A-BE02-81EC-4C436638D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Nästa steg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F409F4C-A078-5660-313D-1A6456938D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Under och efter sommaren arbetas ett underlag fram som ska förankras i organisationen innan det lämnas till politiken.</a:t>
            </a:r>
          </a:p>
          <a:p>
            <a:r>
              <a:rPr lang="sv-SE" dirty="0"/>
              <a:t>Förslaget ska vara klart 18 september.</a:t>
            </a:r>
          </a:p>
          <a:p>
            <a:r>
              <a:rPr lang="sv-SE" dirty="0"/>
              <a:t>Politiken fattar beslut baserat på underlaget i oktober 2024.</a:t>
            </a:r>
          </a:p>
        </p:txBody>
      </p:sp>
    </p:spTree>
    <p:extLst>
      <p:ext uri="{BB962C8B-B14F-4D97-AF65-F5344CB8AC3E}">
        <p14:creationId xmlns:p14="http://schemas.microsoft.com/office/powerpoint/2010/main" val="2704629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54A5D3-5CCA-88B9-8580-23695CB4A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cs typeface="Arial"/>
              </a:rPr>
              <a:t>Förberedelser inför dialogerna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05CEC86-FA3E-0D70-612E-21D7FBD10C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9" y="2482850"/>
            <a:ext cx="8134528" cy="32400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51460" indent="-251460"/>
            <a:r>
              <a:rPr lang="sv-SE" dirty="0"/>
              <a:t>På den här webbsidan </a:t>
            </a:r>
            <a:r>
              <a:rPr lang="sv-SE" dirty="0">
                <a:hlinkClick r:id="rId2"/>
              </a:rPr>
              <a:t>regionvarmland.se/revidering</a:t>
            </a:r>
            <a:r>
              <a:rPr lang="sv-SE" dirty="0"/>
              <a:t> finns samlad information för alla målgrupper</a:t>
            </a:r>
          </a:p>
          <a:p>
            <a:pPr marL="251460" indent="-251460"/>
            <a:r>
              <a:rPr lang="sv-SE" sz="2400" dirty="0"/>
              <a:t>Välj de dialogfrågor ni anser passa er verksamhet bäst, dvs antingen vårdverksamhet </a:t>
            </a:r>
            <a:r>
              <a:rPr lang="sv-SE" sz="2400"/>
              <a:t>eller stödverksamhet.</a:t>
            </a:r>
            <a:endParaRPr lang="sv-SE" dirty="0"/>
          </a:p>
          <a:p>
            <a:pPr marL="251460" indent="-251460"/>
            <a:r>
              <a:rPr lang="sv-SE" dirty="0"/>
              <a:t>Dokumentera det ni kommer fram till via:</a:t>
            </a:r>
            <a:endParaRPr lang="sv-SE" sz="2200" dirty="0">
              <a:cs typeface="Arial"/>
            </a:endParaRPr>
          </a:p>
          <a:p>
            <a:pPr marL="503460" lvl="1" indent="-251460"/>
            <a:r>
              <a:rPr lang="sv-SE" sz="2000" dirty="0" err="1"/>
              <a:t>Formsformulär</a:t>
            </a:r>
            <a:r>
              <a:rPr lang="sv-SE" sz="2000" dirty="0"/>
              <a:t> för c</a:t>
            </a:r>
            <a:r>
              <a:rPr lang="sv-SE" sz="2000" dirty="0">
                <a:solidFill>
                  <a:srgbClr val="333333"/>
                </a:solidFill>
              </a:rPr>
              <a:t>hefer och medarbetare </a:t>
            </a:r>
            <a:r>
              <a:rPr lang="sv-SE" sz="2000" b="1" dirty="0">
                <a:solidFill>
                  <a:srgbClr val="333333"/>
                </a:solidFill>
              </a:rPr>
              <a:t>vårdverksamheter:</a:t>
            </a:r>
            <a:r>
              <a:rPr lang="sv-SE" sz="2000" dirty="0">
                <a:solidFill>
                  <a:srgbClr val="333333"/>
                </a:solidFill>
              </a:rPr>
              <a:t> </a:t>
            </a:r>
            <a:r>
              <a:rPr lang="sv-SE" sz="2000" dirty="0">
                <a:hlinkClick r:id="rId3"/>
              </a:rPr>
              <a:t>https://forms.office.com/e/tWbcqULqMf</a:t>
            </a:r>
            <a:endParaRPr lang="sv-SE" sz="2000" dirty="0">
              <a:solidFill>
                <a:srgbClr val="333333"/>
              </a:solidFill>
              <a:cs typeface="Arial"/>
            </a:endParaRPr>
          </a:p>
          <a:p>
            <a:pPr marL="503460" lvl="1" indent="-251460"/>
            <a:r>
              <a:rPr lang="sv-SE" sz="2000" dirty="0" err="1">
                <a:cs typeface="Arial"/>
              </a:rPr>
              <a:t>Formsformulär</a:t>
            </a:r>
            <a:r>
              <a:rPr lang="sv-SE" sz="2000" dirty="0">
                <a:cs typeface="Arial"/>
              </a:rPr>
              <a:t> för </a:t>
            </a:r>
            <a:r>
              <a:rPr lang="sv-SE" sz="2000" dirty="0">
                <a:solidFill>
                  <a:srgbClr val="333333"/>
                </a:solidFill>
                <a:cs typeface="Arial"/>
              </a:rPr>
              <a:t>chefer och medarbetare </a:t>
            </a:r>
            <a:r>
              <a:rPr lang="sv-SE" sz="2000" b="1" dirty="0">
                <a:solidFill>
                  <a:srgbClr val="333333"/>
                </a:solidFill>
                <a:cs typeface="Arial"/>
              </a:rPr>
              <a:t>stödverksamheter:</a:t>
            </a:r>
            <a:br>
              <a:rPr lang="sv-SE" sz="2000" dirty="0">
                <a:solidFill>
                  <a:srgbClr val="333333"/>
                </a:solidFill>
                <a:cs typeface="Arial"/>
              </a:rPr>
            </a:br>
            <a:r>
              <a:rPr lang="sv-SE" sz="2000" dirty="0">
                <a:solidFill>
                  <a:srgbClr val="333333"/>
                </a:solidFill>
                <a:cs typeface="Arial"/>
                <a:hlinkClick r:id="rId4"/>
              </a:rPr>
              <a:t>https://forms.office.com/e/b8UpW2W6HT</a:t>
            </a:r>
            <a:endParaRPr lang="sv-SE" sz="2000" dirty="0">
              <a:solidFill>
                <a:srgbClr val="333333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0093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8B14D9-441A-BE02-81EC-4C436638D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Frågor eller funderingar?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F409F4C-A078-5660-313D-1A6456938D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/>
              <a:t>Välkommen att höra av dig till Anna Frödin eller Lars Gohde</a:t>
            </a:r>
          </a:p>
          <a:p>
            <a:pPr marL="0" indent="0">
              <a:buNone/>
            </a:pPr>
            <a:r>
              <a:rPr lang="sv-SE">
                <a:hlinkClick r:id="rId2"/>
              </a:rPr>
              <a:t>anna.frodin@regionvarmland.se</a:t>
            </a:r>
            <a:endParaRPr lang="sv-SE"/>
          </a:p>
          <a:p>
            <a:pPr marL="0" indent="0">
              <a:buNone/>
            </a:pPr>
            <a:r>
              <a:rPr lang="sv-SE">
                <a:hlinkClick r:id="rId3"/>
              </a:rPr>
              <a:t>lars.gohde@regionvarmland.se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134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E5CB2A-24DA-DB1E-4740-068C3519D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Uppdraget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4718983-BC69-0C9F-381D-A0945F48FB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9" y="2482850"/>
            <a:ext cx="7200000" cy="3240000"/>
          </a:xfrm>
        </p:spPr>
        <p:txBody>
          <a:bodyPr/>
          <a:lstStyle/>
          <a:p>
            <a:pPr marL="0" indent="0" algn="l">
              <a:buNone/>
            </a:pPr>
            <a:r>
              <a:rPr lang="sv-SE" b="0" i="0" u="none" strike="noStrike" baseline="0"/>
              <a:t>Hälso- och sjukvårdsdirektören</a:t>
            </a:r>
            <a:r>
              <a:rPr lang="sv-SE"/>
              <a:t> har fått</a:t>
            </a:r>
            <a:r>
              <a:rPr lang="sv-SE" b="0" i="0" u="none" strike="noStrike" baseline="0"/>
              <a:t> i uppdrag att ta fram en plan för genomförande av revidering av Utvecklingsplan för hälso- och sjukvård.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799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54A5D3-5CCA-88B9-8580-23695CB4A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Varför görs arbetet?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05CEC86-FA3E-0D70-612E-21D7FBD10C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8" y="2482850"/>
            <a:ext cx="7586991" cy="32400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51460" indent="-251460"/>
            <a:r>
              <a:rPr lang="sv-SE"/>
              <a:t>Regionens utvecklingsplan från 2015 behöver revideras.</a:t>
            </a:r>
            <a:endParaRPr lang="sv-SE" dirty="0"/>
          </a:p>
          <a:p>
            <a:pPr marL="251460" indent="-251460"/>
            <a:r>
              <a:rPr lang="sv-SE"/>
              <a:t>Mycket i planen har genomförts</a:t>
            </a:r>
            <a:r>
              <a:rPr lang="sv-SE" dirty="0"/>
              <a:t>, vissa</a:t>
            </a:r>
            <a:r>
              <a:rPr lang="sv-SE"/>
              <a:t> delar</a:t>
            </a:r>
            <a:r>
              <a:rPr lang="sv-SE" dirty="0"/>
              <a:t> </a:t>
            </a:r>
            <a:r>
              <a:rPr lang="sv-SE"/>
              <a:t>kvarstår</a:t>
            </a:r>
            <a:r>
              <a:rPr lang="sv-SE" dirty="0"/>
              <a:t> och vissa </a:t>
            </a:r>
            <a:r>
              <a:rPr lang="sv-SE"/>
              <a:t>är </a:t>
            </a:r>
            <a:r>
              <a:rPr lang="sv-SE" dirty="0"/>
              <a:t>inaktuella</a:t>
            </a:r>
            <a:r>
              <a:rPr lang="sv-SE"/>
              <a:t>.</a:t>
            </a:r>
            <a:r>
              <a:rPr lang="sv-SE" dirty="0"/>
              <a:t> </a:t>
            </a:r>
            <a:endParaRPr lang="sv-SE" dirty="0">
              <a:cs typeface="Arial"/>
            </a:endParaRPr>
          </a:p>
          <a:p>
            <a:pPr marL="251460" indent="-251460"/>
            <a:r>
              <a:rPr lang="sv-SE"/>
              <a:t>Arbetet kopplas till omställningen till nära vård, Folkhälsoplanen och stödjer framtida vårdutbud.</a:t>
            </a:r>
            <a:endParaRPr lang="sv-SE" dirty="0">
              <a:cs typeface="Arial"/>
            </a:endParaRPr>
          </a:p>
          <a:p>
            <a:pPr marL="0" indent="0">
              <a:buNone/>
            </a:pPr>
            <a:endParaRPr lang="sv-SE"/>
          </a:p>
          <a:p>
            <a:pPr marL="251460" indent="-251460"/>
            <a:endParaRPr lang="sv-SE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0065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E5CB2A-24DA-DB1E-4740-068C3519D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Vilka leder arbetet?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4718983-BC69-0C9F-381D-A0945F48FB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9" y="2482850"/>
            <a:ext cx="7200000" cy="3240000"/>
          </a:xfrm>
        </p:spPr>
        <p:txBody>
          <a:bodyPr/>
          <a:lstStyle/>
          <a:p>
            <a:pPr marL="0" indent="0">
              <a:buNone/>
            </a:pPr>
            <a:r>
              <a:rPr lang="sv-SE"/>
              <a:t>Hälso- och sjukvårdsdirektören fördelar uppdraget.</a:t>
            </a:r>
          </a:p>
          <a:p>
            <a:pPr marL="0" indent="0">
              <a:buNone/>
            </a:pPr>
            <a:r>
              <a:rPr lang="sv-SE"/>
              <a:t>Revideringsarbetet drivs av processansvariga Anna Frödin och Lars Gohde.</a:t>
            </a:r>
          </a:p>
          <a:p>
            <a:pPr marL="0" indent="0">
              <a:buNone/>
            </a:pPr>
            <a:r>
              <a:rPr lang="sv-SE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Dialogarbetet i hälso- och sjukvården drivs av chefer i linjen.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6775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54A5D3-5CCA-88B9-8580-23695CB4A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8" y="972000"/>
            <a:ext cx="8612469" cy="1325563"/>
          </a:xfrm>
        </p:spPr>
        <p:txBody>
          <a:bodyPr/>
          <a:lstStyle/>
          <a:p>
            <a:r>
              <a:rPr lang="sv-SE"/>
              <a:t>Syfte och mål med utvecklingsplanen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05CEC86-FA3E-0D70-612E-21D7FBD10C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8" y="2482850"/>
            <a:ext cx="7586991" cy="32400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51460" indent="-251460"/>
            <a:r>
              <a:rPr lang="sv-SE"/>
              <a:t>Utvecklingsplanen är ett stöd i utvecklingen av hälso- och sjukvården i Värmland fram till 2040</a:t>
            </a:r>
            <a:r>
              <a:rPr lang="sv-SE" dirty="0"/>
              <a:t>.</a:t>
            </a:r>
          </a:p>
          <a:p>
            <a:pPr marL="251460" indent="-251460"/>
            <a:r>
              <a:rPr lang="sv-SE"/>
              <a:t>Utvecklingsplanen är en hjälp och </a:t>
            </a:r>
            <a:r>
              <a:rPr lang="sv-SE" dirty="0"/>
              <a:t>en </a:t>
            </a:r>
            <a:r>
              <a:rPr lang="sv-SE"/>
              <a:t>vägledning vid beslut.</a:t>
            </a:r>
            <a:r>
              <a:rPr lang="sv-SE" dirty="0"/>
              <a:t> </a:t>
            </a:r>
            <a:endParaRPr lang="sv-SE" dirty="0">
              <a:cs typeface="Arial"/>
            </a:endParaRPr>
          </a:p>
          <a:p>
            <a:pPr marL="251460" indent="-251460"/>
            <a:r>
              <a:rPr lang="sv-SE"/>
              <a:t>Målet är att säkerställa att besluten går i utvecklingsplanens riktning.</a:t>
            </a:r>
            <a:r>
              <a:rPr lang="sv-SE" dirty="0"/>
              <a:t> </a:t>
            </a:r>
            <a:endParaRPr lang="sv-SE" dirty="0">
              <a:cs typeface="Arial"/>
            </a:endParaRPr>
          </a:p>
          <a:p>
            <a:pPr marL="0" indent="0">
              <a:buNone/>
            </a:pPr>
            <a:endParaRPr lang="sv-SE"/>
          </a:p>
          <a:p>
            <a:pPr marL="251460" indent="-251460"/>
            <a:endParaRPr lang="sv-SE">
              <a:cs typeface="Arial"/>
            </a:endParaRPr>
          </a:p>
          <a:p>
            <a:pPr marL="251460" indent="-251460"/>
            <a:endParaRPr lang="sv-SE">
              <a:cs typeface="Arial"/>
            </a:endParaRPr>
          </a:p>
          <a:p>
            <a:pPr marL="0" indent="0">
              <a:buNone/>
            </a:pPr>
            <a:endParaRPr lang="sv-SE"/>
          </a:p>
          <a:p>
            <a:pPr marL="251460" indent="-251460"/>
            <a:endParaRPr lang="sv-SE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5355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0EBC7E-EE92-5496-A8AA-B57022B09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Arbetssätt</a:t>
            </a:r>
            <a:r>
              <a:rPr lang="sv-SE" dirty="0"/>
              <a:t> </a:t>
            </a:r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33AA6EA-BBE1-B902-F294-9588476905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8" y="2482851"/>
            <a:ext cx="7915440" cy="32400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51460" indent="-251460" defTabSz="685800"/>
            <a:r>
              <a:rPr lang="sv-SE"/>
              <a:t>Faktainsamling och </a:t>
            </a:r>
            <a:r>
              <a:rPr lang="sv-SE" sz="2400">
                <a:solidFill>
                  <a:srgbClr val="000000"/>
                </a:solidFill>
                <a:latin typeface="Arial"/>
              </a:rPr>
              <a:t>omvärldsspaning för att se internationella, nationella och regionala samhällstrender.</a:t>
            </a:r>
            <a:r>
              <a:rPr lang="sv-SE" dirty="0">
                <a:solidFill>
                  <a:srgbClr val="000000"/>
                </a:solidFill>
                <a:latin typeface="Arial"/>
              </a:rPr>
              <a:t> </a:t>
            </a:r>
            <a:endParaRPr lang="sv-SE" dirty="0">
              <a:cs typeface="Arial"/>
            </a:endParaRPr>
          </a:p>
          <a:p>
            <a:pPr marL="251460" indent="-251460" defTabSz="685800"/>
            <a:r>
              <a:rPr lang="sv-SE" kern="100" dirty="0">
                <a:cs typeface="Times New Roman"/>
              </a:rPr>
              <a:t>Samla</a:t>
            </a:r>
            <a:r>
              <a:rPr lang="sv-SE" kern="100" dirty="0">
                <a:ea typeface="Calibri" panose="020F0502020204030204" pitchFamily="34" charset="0"/>
                <a:cs typeface="Times New Roman"/>
              </a:rPr>
              <a:t> in kunskap och information i dialoger för att komplettera utvecklingsplanen.</a:t>
            </a:r>
            <a:endParaRPr lang="sv-SE"/>
          </a:p>
          <a:p>
            <a:pPr marL="251460" indent="-251460" defTabSz="685800"/>
            <a:r>
              <a:rPr lang="sv-SE" kern="100" dirty="0">
                <a:ea typeface="Calibri" panose="020F0502020204030204" pitchFamily="34" charset="0"/>
                <a:cs typeface="Times New Roman"/>
              </a:rPr>
              <a:t>Utvecklingsplanen tar hänsyn till andra framtagna planer och utvecklingsarbeten. </a:t>
            </a:r>
            <a:endParaRPr lang="sv-SE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966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F02D83-A92F-0C00-8608-485825E48B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Dialoger</a:t>
            </a:r>
          </a:p>
        </p:txBody>
      </p:sp>
    </p:spTree>
    <p:extLst>
      <p:ext uri="{BB962C8B-B14F-4D97-AF65-F5344CB8AC3E}">
        <p14:creationId xmlns:p14="http://schemas.microsoft.com/office/powerpoint/2010/main" val="1938144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54A5D3-5CCA-88B9-8580-23695CB4A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Syfte och mål med dialogerna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05CEC86-FA3E-0D70-612E-21D7FBD10C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8" y="2482850"/>
            <a:ext cx="7586991" cy="3240000"/>
          </a:xfrm>
        </p:spPr>
        <p:txBody>
          <a:bodyPr/>
          <a:lstStyle/>
          <a:p>
            <a:r>
              <a:rPr lang="sv-SE" dirty="0"/>
              <a:t>Samla in kunskap och information om utvecklingen  av hälso- och sjukvården i Värmland i samtliga verksamheter.</a:t>
            </a:r>
          </a:p>
          <a:p>
            <a:r>
              <a:rPr lang="sv-SE" dirty="0"/>
              <a:t>Kunskapen och informationen kommer att ligga till grund för den reviderade utvecklingsplanen, därför är allas synpunkter viktiga.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932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54A5D3-5CCA-88B9-8580-23695CB4A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000" y="472368"/>
            <a:ext cx="7200000" cy="1325563"/>
          </a:xfrm>
        </p:spPr>
        <p:txBody>
          <a:bodyPr/>
          <a:lstStyle/>
          <a:p>
            <a:r>
              <a:rPr lang="sv-SE"/>
              <a:t>Hur går dialogarbetet till?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05CEC86-FA3E-0D70-612E-21D7FBD10C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000" y="2005178"/>
            <a:ext cx="8171191" cy="32400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51460" indent="-251460"/>
            <a:r>
              <a:rPr lang="sv-SE" dirty="0"/>
              <a:t>Dialogerna ska hållas i april/maj och sker i linjen av respektive chef.</a:t>
            </a:r>
            <a:endParaRPr lang="sv-SE" dirty="0">
              <a:cs typeface="Arial"/>
            </a:endParaRPr>
          </a:p>
          <a:p>
            <a:pPr marL="251460" indent="-251460"/>
            <a:r>
              <a:rPr lang="sv-SE" dirty="0"/>
              <a:t>Välj det forum som passar er verksamhet bäst för att diskutera frågorna: APT, klinikmöte etc.</a:t>
            </a:r>
            <a:endParaRPr lang="sv-SE" dirty="0">
              <a:cs typeface="Arial"/>
            </a:endParaRPr>
          </a:p>
          <a:p>
            <a:pPr marL="251460" indent="-251460"/>
            <a:r>
              <a:rPr lang="sv-SE" dirty="0"/>
              <a:t>Avsätt tid för dialog.</a:t>
            </a:r>
            <a:endParaRPr lang="sv-SE" dirty="0">
              <a:cs typeface="Arial"/>
            </a:endParaRPr>
          </a:p>
          <a:p>
            <a:pPr marL="251460" indent="-251460"/>
            <a:r>
              <a:rPr lang="sv-SE" dirty="0"/>
              <a:t>Informera gärna deltagarna om hur de kan förbered sig inför dialogen genom att fundera kring frågorna som finns på </a:t>
            </a:r>
            <a:r>
              <a:rPr lang="sv-SE" dirty="0">
                <a:hlinkClick r:id="rId2"/>
              </a:rPr>
              <a:t>regionvarmland.se/revidering</a:t>
            </a:r>
            <a:endParaRPr lang="sv-SE" dirty="0"/>
          </a:p>
          <a:p>
            <a:pPr marL="251460" indent="-251460"/>
            <a:endParaRPr lang="sv-SE" dirty="0">
              <a:highlight>
                <a:srgbClr val="FFFF00"/>
              </a:highlight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5095608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armland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0349C4BF-E19F-44D1-80A2-52EBC7B72535}"/>
    </a:ext>
  </a:extLst>
</a:theme>
</file>

<file path=ppt/theme/theme2.xml><?xml version="1.0" encoding="utf-8"?>
<a:theme xmlns:a="http://schemas.openxmlformats.org/drawingml/2006/main" name="Region Varmland Grå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BA14B6D6-CCF9-4C6F-B87B-D4013CFA3824}"/>
    </a:ext>
  </a:extLst>
</a:theme>
</file>

<file path=ppt/theme/theme3.xml><?xml version="1.0" encoding="utf-8"?>
<a:theme xmlns:a="http://schemas.openxmlformats.org/drawingml/2006/main" name="Stor rubrik">
  <a:themeElements>
    <a:clrScheme name="Region Värmland-HEX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E6EA708E-2F9B-4427-93FC-14D83DF272B5}"/>
    </a:ext>
  </a:extLst>
</a:theme>
</file>

<file path=ppt/theme/theme4.xml><?xml version="1.0" encoding="utf-8"?>
<a:theme xmlns:a="http://schemas.openxmlformats.org/drawingml/2006/main" name="1_Region Varmland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ommunikationsplanering" id="{99BF6F6D-6281-7045-9C62-1B348493B357}" vid="{6A4DC6C9-FA60-024F-9410-5B18FF5D535F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B7644DF1803E4F8B8E0D54A3EF314B" ma:contentTypeVersion="12" ma:contentTypeDescription="Create a new document." ma:contentTypeScope="" ma:versionID="29b522e4dabc9479d6f9945f37c2a09f">
  <xsd:schema xmlns:xsd="http://www.w3.org/2001/XMLSchema" xmlns:xs="http://www.w3.org/2001/XMLSchema" xmlns:p="http://schemas.microsoft.com/office/2006/metadata/properties" xmlns:ns2="200608c9-1d3e-4fd3-8ad4-6db3546fb67f" xmlns:ns3="a43afda5-6337-4a1a-8aa8-020335730417" targetNamespace="http://schemas.microsoft.com/office/2006/metadata/properties" ma:root="true" ma:fieldsID="2fc652e6da3bf9f336e3c68b9c287cc0" ns2:_="" ns3:_="">
    <xsd:import namespace="200608c9-1d3e-4fd3-8ad4-6db3546fb67f"/>
    <xsd:import namespace="a43afda5-6337-4a1a-8aa8-0203357304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0608c9-1d3e-4fd3-8ad4-6db3546fb6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56c666c-3d86-41dd-931b-6486b2d8a6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afda5-6337-4a1a-8aa8-02033573041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3329f3b-de87-41c5-911e-56cb37e660fa}" ma:internalName="TaxCatchAll" ma:showField="CatchAllData" ma:web="a43afda5-6337-4a1a-8aa8-0203357304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00608c9-1d3e-4fd3-8ad4-6db3546fb67f">
      <Terms xmlns="http://schemas.microsoft.com/office/infopath/2007/PartnerControls"/>
    </lcf76f155ced4ddcb4097134ff3c332f>
    <TaxCatchAll xmlns="a43afda5-6337-4a1a-8aa8-020335730417" xsi:nil="true"/>
    <SharedWithUsers xmlns="a43afda5-6337-4a1a-8aa8-020335730417">
      <UserInfo>
        <DisplayName>Rebecca Lindholm</DisplayName>
        <AccountId>25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97F572D-6D8C-4F92-9D79-873958C5B72C}">
  <ds:schemaRefs>
    <ds:schemaRef ds:uri="200608c9-1d3e-4fd3-8ad4-6db3546fb67f"/>
    <ds:schemaRef ds:uri="a43afda5-6337-4a1a-8aa8-02033573041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6A6D66D-3239-4853-8050-6FD23BB325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1EF0ED-287D-4724-AFEF-E6E4C15005D4}">
  <ds:schemaRefs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200608c9-1d3e-4fd3-8ad4-6db3546fb67f"/>
    <ds:schemaRef ds:uri="http://schemas.microsoft.com/office/2006/metadata/properties"/>
    <ds:schemaRef ds:uri="http://www.w3.org/XML/1998/namespace"/>
    <ds:schemaRef ds:uri="http://purl.org/dc/elements/1.1/"/>
    <ds:schemaRef ds:uri="a43afda5-6337-4a1a-8aa8-020335730417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Powerpoint-Region Värmland</Template>
  <TotalTime>113</TotalTime>
  <Words>471</Words>
  <Application>Microsoft Office PowerPoint</Application>
  <PresentationFormat>Bredbild</PresentationFormat>
  <Paragraphs>55</Paragraphs>
  <Slides>13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13</vt:i4>
      </vt:variant>
    </vt:vector>
  </HeadingPairs>
  <TitlesOfParts>
    <vt:vector size="22" baseType="lpstr">
      <vt:lpstr>Arial</vt:lpstr>
      <vt:lpstr>Calibri</vt:lpstr>
      <vt:lpstr>Courier New</vt:lpstr>
      <vt:lpstr>Georgia</vt:lpstr>
      <vt:lpstr>Times New Roman</vt:lpstr>
      <vt:lpstr>Region Varmland</vt:lpstr>
      <vt:lpstr>Region Varmland Grå</vt:lpstr>
      <vt:lpstr>Stor rubrik</vt:lpstr>
      <vt:lpstr>1_Region Varmland</vt:lpstr>
      <vt:lpstr>Revidering av utvecklingsplan för hälso- och sjukvården</vt:lpstr>
      <vt:lpstr>Uppdraget</vt:lpstr>
      <vt:lpstr>Varför görs arbetet?</vt:lpstr>
      <vt:lpstr>Vilka leder arbetet?</vt:lpstr>
      <vt:lpstr>Syfte och mål med utvecklingsplanen</vt:lpstr>
      <vt:lpstr>Arbetssätt </vt:lpstr>
      <vt:lpstr>Dialoger</vt:lpstr>
      <vt:lpstr>Syfte och mål med dialogerna</vt:lpstr>
      <vt:lpstr>Hur går dialogarbetet till?</vt:lpstr>
      <vt:lpstr>Tidplan</vt:lpstr>
      <vt:lpstr>Nästa steg</vt:lpstr>
      <vt:lpstr>Förberedelser inför dialogerna</vt:lpstr>
      <vt:lpstr>Frågor eller funderingar?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 om utvecklingsplan 2040</dc:title>
  <dc:creator>Karin Svensson</dc:creator>
  <cp:lastModifiedBy>Karin Svensson</cp:lastModifiedBy>
  <cp:revision>21</cp:revision>
  <dcterms:created xsi:type="dcterms:W3CDTF">2024-03-18T07:48:38Z</dcterms:created>
  <dcterms:modified xsi:type="dcterms:W3CDTF">2024-03-28T11:28:00Z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0x0101004EB7644DF1803E4F8B8E0D54A3EF314B</vt:lpwstr>
  </property>
  <property fmtid="{D5CDD505-2E9C-101B-9397-08002B2CF9AE}" pid="3" name="MediaServiceImageTags">
    <vt:lpwstr/>
  </property>
</Properties>
</file>