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5"/>
  </p:notesMasterIdLst>
  <p:sldIdLst>
    <p:sldId id="256" r:id="rId7"/>
    <p:sldId id="767" r:id="rId8"/>
    <p:sldId id="769" r:id="rId9"/>
    <p:sldId id="771" r:id="rId10"/>
    <p:sldId id="766" r:id="rId11"/>
    <p:sldId id="259" r:id="rId12"/>
    <p:sldId id="770" r:id="rId13"/>
    <p:sldId id="266" r:id="rId14"/>
  </p:sldIdLst>
  <p:sldSz cx="12192000" cy="6858000"/>
  <p:notesSz cx="6794500" cy="9982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Svensson" userId="9cf0b2e3-3d1f-4b76-bfcc-aa5c8e2d31c1" providerId="ADAL" clId="{6EC2A8FC-7BB0-46E6-AB82-CB7AD2915C16}"/>
    <pc:docChg chg="modSld">
      <pc:chgData name="Karin Svensson" userId="9cf0b2e3-3d1f-4b76-bfcc-aa5c8e2d31c1" providerId="ADAL" clId="{6EC2A8FC-7BB0-46E6-AB82-CB7AD2915C16}" dt="2024-03-28T11:13:03.040" v="192" actId="20577"/>
      <pc:docMkLst>
        <pc:docMk/>
      </pc:docMkLst>
      <pc:sldChg chg="modSp mod">
        <pc:chgData name="Karin Svensson" userId="9cf0b2e3-3d1f-4b76-bfcc-aa5c8e2d31c1" providerId="ADAL" clId="{6EC2A8FC-7BB0-46E6-AB82-CB7AD2915C16}" dt="2024-03-28T11:13:03.040" v="192" actId="20577"/>
        <pc:sldMkLst>
          <pc:docMk/>
          <pc:sldMk cId="4050702469" sldId="266"/>
        </pc:sldMkLst>
        <pc:spChg chg="mod">
          <ac:chgData name="Karin Svensson" userId="9cf0b2e3-3d1f-4b76-bfcc-aa5c8e2d31c1" providerId="ADAL" clId="{6EC2A8FC-7BB0-46E6-AB82-CB7AD2915C16}" dt="2024-03-28T11:13:03.040" v="192" actId="20577"/>
          <ac:spMkLst>
            <pc:docMk/>
            <pc:sldMk cId="4050702469" sldId="2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6EC2A8FC-7BB0-46E6-AB82-CB7AD2915C16}" dt="2024-03-28T11:11:39.479" v="148" actId="20577"/>
        <pc:sldMkLst>
          <pc:docMk/>
          <pc:sldMk cId="4129060407" sldId="767"/>
        </pc:sldMkLst>
        <pc:spChg chg="mod">
          <ac:chgData name="Karin Svensson" userId="9cf0b2e3-3d1f-4b76-bfcc-aa5c8e2d31c1" providerId="ADAL" clId="{6EC2A8FC-7BB0-46E6-AB82-CB7AD2915C16}" dt="2024-03-28T11:11:39.479" v="148" actId="20577"/>
          <ac:spMkLst>
            <pc:docMk/>
            <pc:sldMk cId="4129060407" sldId="767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6EC2A8FC-7BB0-46E6-AB82-CB7AD2915C16}" dt="2024-03-28T08:15:10.489" v="112" actId="20577"/>
        <pc:sldMkLst>
          <pc:docMk/>
          <pc:sldMk cId="3501800402" sldId="770"/>
        </pc:sldMkLst>
        <pc:spChg chg="mod">
          <ac:chgData name="Karin Svensson" userId="9cf0b2e3-3d1f-4b76-bfcc-aa5c8e2d31c1" providerId="ADAL" clId="{6EC2A8FC-7BB0-46E6-AB82-CB7AD2915C16}" dt="2024-03-28T08:15:10.489" v="112" actId="20577"/>
          <ac:spMkLst>
            <pc:docMk/>
            <pc:sldMk cId="3501800402" sldId="770"/>
            <ac:spMk id="3" creationId="{E05CEC86-FA3E-0D70-612E-21D7FBD10CF5}"/>
          </ac:spMkLst>
        </pc:spChg>
      </pc:sldChg>
    </pc:docChg>
  </pc:docChgLst>
  <pc:docChgLst>
    <pc:chgData name="Anna Frödin" userId="S::anna.frodin@regionvarmland.se::1d349551-ac63-4c78-b00c-cc54cbd1b851" providerId="AD" clId="Web-{1DACBA35-C694-4F98-A817-C49D48176B48}"/>
    <pc:docChg chg="modSld">
      <pc:chgData name="Anna Frödin" userId="S::anna.frodin@regionvarmland.se::1d349551-ac63-4c78-b00c-cc54cbd1b851" providerId="AD" clId="Web-{1DACBA35-C694-4F98-A817-C49D48176B48}" dt="2024-03-26T12:04:01.027" v="55" actId="14100"/>
      <pc:docMkLst>
        <pc:docMk/>
      </pc:docMkLst>
      <pc:sldChg chg="modSp">
        <pc:chgData name="Anna Frödin" userId="S::anna.frodin@regionvarmland.se::1d349551-ac63-4c78-b00c-cc54cbd1b851" providerId="AD" clId="Web-{1DACBA35-C694-4F98-A817-C49D48176B48}" dt="2024-03-26T12:04:01.027" v="55" actId="14100"/>
        <pc:sldMkLst>
          <pc:docMk/>
          <pc:sldMk cId="180981871" sldId="766"/>
        </pc:sldMkLst>
        <pc:spChg chg="mod">
          <ac:chgData name="Anna Frödin" userId="S::anna.frodin@regionvarmland.se::1d349551-ac63-4c78-b00c-cc54cbd1b851" providerId="AD" clId="Web-{1DACBA35-C694-4F98-A817-C49D48176B48}" dt="2024-03-26T12:04:01.027" v="55" actId="14100"/>
          <ac:spMkLst>
            <pc:docMk/>
            <pc:sldMk cId="180981871" sldId="766"/>
            <ac:spMk id="3" creationId="{E05CEC86-FA3E-0D70-612E-21D7FBD10CF5}"/>
          </ac:spMkLst>
        </pc:spChg>
      </pc:sldChg>
    </pc:docChg>
  </pc:docChgLst>
  <pc:docChgLst>
    <pc:chgData name="Karin Svensson" userId="9cf0b2e3-3d1f-4b76-bfcc-aa5c8e2d31c1" providerId="ADAL" clId="{58E216DD-07DE-48F4-826B-BF2F17406BB8}"/>
    <pc:docChg chg="undo custSel delSld modSld">
      <pc:chgData name="Karin Svensson" userId="9cf0b2e3-3d1f-4b76-bfcc-aa5c8e2d31c1" providerId="ADAL" clId="{58E216DD-07DE-48F4-826B-BF2F17406BB8}" dt="2024-03-27T09:33:06.102" v="268" actId="20577"/>
      <pc:docMkLst>
        <pc:docMk/>
      </pc:docMkLst>
      <pc:sldChg chg="modSp mod">
        <pc:chgData name="Karin Svensson" userId="9cf0b2e3-3d1f-4b76-bfcc-aa5c8e2d31c1" providerId="ADAL" clId="{58E216DD-07DE-48F4-826B-BF2F17406BB8}" dt="2024-03-27T09:23:11.117" v="3" actId="20577"/>
        <pc:sldMkLst>
          <pc:docMk/>
          <pc:sldMk cId="502725873" sldId="256"/>
        </pc:sldMkLst>
        <pc:spChg chg="mod">
          <ac:chgData name="Karin Svensson" userId="9cf0b2e3-3d1f-4b76-bfcc-aa5c8e2d31c1" providerId="ADAL" clId="{58E216DD-07DE-48F4-826B-BF2F17406BB8}" dt="2024-03-27T09:23:11.117" v="3" actId="20577"/>
          <ac:spMkLst>
            <pc:docMk/>
            <pc:sldMk cId="502725873" sldId="256"/>
            <ac:spMk id="2" creationId="{98A990C8-E9E9-46DD-967B-9AF072764173}"/>
          </ac:spMkLst>
        </pc:spChg>
      </pc:sldChg>
      <pc:sldChg chg="modSp mod">
        <pc:chgData name="Karin Svensson" userId="9cf0b2e3-3d1f-4b76-bfcc-aa5c8e2d31c1" providerId="ADAL" clId="{58E216DD-07DE-48F4-826B-BF2F17406BB8}" dt="2024-03-27T09:28:35.033" v="101" actId="20577"/>
        <pc:sldMkLst>
          <pc:docMk/>
          <pc:sldMk cId="2309962951" sldId="259"/>
        </pc:sldMkLst>
        <pc:spChg chg="mod">
          <ac:chgData name="Karin Svensson" userId="9cf0b2e3-3d1f-4b76-bfcc-aa5c8e2d31c1" providerId="ADAL" clId="{58E216DD-07DE-48F4-826B-BF2F17406BB8}" dt="2024-03-27T09:28:35.033" v="101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58E216DD-07DE-48F4-826B-BF2F17406BB8}" dt="2024-03-27T09:33:06.102" v="268" actId="20577"/>
        <pc:sldMkLst>
          <pc:docMk/>
          <pc:sldMk cId="4050702469" sldId="266"/>
        </pc:sldMkLst>
        <pc:spChg chg="mod">
          <ac:chgData name="Karin Svensson" userId="9cf0b2e3-3d1f-4b76-bfcc-aa5c8e2d31c1" providerId="ADAL" clId="{58E216DD-07DE-48F4-826B-BF2F17406BB8}" dt="2024-03-27T09:33:06.102" v="268" actId="20577"/>
          <ac:spMkLst>
            <pc:docMk/>
            <pc:sldMk cId="4050702469" sldId="2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58E216DD-07DE-48F4-826B-BF2F17406BB8}" dt="2024-03-27T09:27:21.505" v="86" actId="20577"/>
        <pc:sldMkLst>
          <pc:docMk/>
          <pc:sldMk cId="180981871" sldId="766"/>
        </pc:sldMkLst>
        <pc:spChg chg="mod">
          <ac:chgData name="Karin Svensson" userId="9cf0b2e3-3d1f-4b76-bfcc-aa5c8e2d31c1" providerId="ADAL" clId="{58E216DD-07DE-48F4-826B-BF2F17406BB8}" dt="2024-03-27T09:27:21.505" v="86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58E216DD-07DE-48F4-826B-BF2F17406BB8}" dt="2024-03-27T09:24:34.939" v="20" actId="20577"/>
        <pc:sldMkLst>
          <pc:docMk/>
          <pc:sldMk cId="4129060407" sldId="767"/>
        </pc:sldMkLst>
        <pc:spChg chg="mod">
          <ac:chgData name="Karin Svensson" userId="9cf0b2e3-3d1f-4b76-bfcc-aa5c8e2d31c1" providerId="ADAL" clId="{58E216DD-07DE-48F4-826B-BF2F17406BB8}" dt="2024-03-27T09:24:34.939" v="20" actId="20577"/>
          <ac:spMkLst>
            <pc:docMk/>
            <pc:sldMk cId="4129060407" sldId="767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58E216DD-07DE-48F4-826B-BF2F17406BB8}" dt="2024-03-27T09:32:37.097" v="216" actId="20577"/>
        <pc:sldMkLst>
          <pc:docMk/>
          <pc:sldMk cId="3501800402" sldId="770"/>
        </pc:sldMkLst>
        <pc:spChg chg="mod">
          <ac:chgData name="Karin Svensson" userId="9cf0b2e3-3d1f-4b76-bfcc-aa5c8e2d31c1" providerId="ADAL" clId="{58E216DD-07DE-48F4-826B-BF2F17406BB8}" dt="2024-03-27T09:32:37.097" v="216" actId="20577"/>
          <ac:spMkLst>
            <pc:docMk/>
            <pc:sldMk cId="3501800402" sldId="770"/>
            <ac:spMk id="3" creationId="{E05CEC86-FA3E-0D70-612E-21D7FBD10CF5}"/>
          </ac:spMkLst>
        </pc:spChg>
      </pc:sldChg>
      <pc:sldChg chg="del">
        <pc:chgData name="Karin Svensson" userId="9cf0b2e3-3d1f-4b76-bfcc-aa5c8e2d31c1" providerId="ADAL" clId="{58E216DD-07DE-48F4-826B-BF2F17406BB8}" dt="2024-03-27T09:25:00.698" v="21" actId="47"/>
        <pc:sldMkLst>
          <pc:docMk/>
          <pc:sldMk cId="2294286548" sldId="772"/>
        </pc:sldMkLst>
      </pc:sldChg>
      <pc:sldMasterChg chg="delSldLayout">
        <pc:chgData name="Karin Svensson" userId="9cf0b2e3-3d1f-4b76-bfcc-aa5c8e2d31c1" providerId="ADAL" clId="{58E216DD-07DE-48F4-826B-BF2F17406BB8}" dt="2024-03-27T09:25:00.698" v="21" actId="47"/>
        <pc:sldMasterMkLst>
          <pc:docMk/>
          <pc:sldMasterMk cId="4095856633" sldId="2147483684"/>
        </pc:sldMasterMkLst>
        <pc:sldLayoutChg chg="del">
          <pc:chgData name="Karin Svensson" userId="9cf0b2e3-3d1f-4b76-bfcc-aa5c8e2d31c1" providerId="ADAL" clId="{58E216DD-07DE-48F4-826B-BF2F17406BB8}" dt="2024-03-27T09:25:00.698" v="21" actId="47"/>
          <pc:sldLayoutMkLst>
            <pc:docMk/>
            <pc:sldMasterMk cId="4095856633" sldId="2147483684"/>
            <pc:sldLayoutMk cId="3426395114" sldId="2147483692"/>
          </pc:sldLayoutMkLst>
        </pc:sldLayoutChg>
      </pc:sldMasterChg>
    </pc:docChg>
  </pc:docChgLst>
  <pc:docChgLst>
    <pc:chgData name="Lars Gohde" userId="12cf1182-4267-41a6-b7d2-ad0fd4ebd744" providerId="ADAL" clId="{1C5D0AD1-AF35-4CF8-A452-50A591CE2CD1}"/>
    <pc:docChg chg="modSld">
      <pc:chgData name="Lars Gohde" userId="12cf1182-4267-41a6-b7d2-ad0fd4ebd744" providerId="ADAL" clId="{1C5D0AD1-AF35-4CF8-A452-50A591CE2CD1}" dt="2024-03-26T09:09:09.372" v="226" actId="20577"/>
      <pc:docMkLst>
        <pc:docMk/>
      </pc:docMkLst>
      <pc:sldChg chg="modSp mod">
        <pc:chgData name="Lars Gohde" userId="12cf1182-4267-41a6-b7d2-ad0fd4ebd744" providerId="ADAL" clId="{1C5D0AD1-AF35-4CF8-A452-50A591CE2CD1}" dt="2024-03-26T09:08:53.644" v="216" actId="20577"/>
        <pc:sldMkLst>
          <pc:docMk/>
          <pc:sldMk cId="2309962951" sldId="259"/>
        </pc:sldMkLst>
        <pc:spChg chg="mod">
          <ac:chgData name="Lars Gohde" userId="12cf1182-4267-41a6-b7d2-ad0fd4ebd744" providerId="ADAL" clId="{1C5D0AD1-AF35-4CF8-A452-50A591CE2CD1}" dt="2024-03-26T09:08:53.644" v="216" actId="20577"/>
          <ac:spMkLst>
            <pc:docMk/>
            <pc:sldMk cId="2309962951" sldId="259"/>
            <ac:spMk id="3" creationId="{E05CEC86-FA3E-0D70-612E-21D7FBD10CF5}"/>
          </ac:spMkLst>
        </pc:spChg>
      </pc:sldChg>
      <pc:sldChg chg="modSp mod">
        <pc:chgData name="Lars Gohde" userId="12cf1182-4267-41a6-b7d2-ad0fd4ebd744" providerId="ADAL" clId="{1C5D0AD1-AF35-4CF8-A452-50A591CE2CD1}" dt="2024-03-26T09:08:05.121" v="186" actId="20577"/>
        <pc:sldMkLst>
          <pc:docMk/>
          <pc:sldMk cId="180981871" sldId="766"/>
        </pc:sldMkLst>
        <pc:spChg chg="mod">
          <ac:chgData name="Lars Gohde" userId="12cf1182-4267-41a6-b7d2-ad0fd4ebd744" providerId="ADAL" clId="{1C5D0AD1-AF35-4CF8-A452-50A591CE2CD1}" dt="2024-03-26T09:08:05.121" v="186" actId="20577"/>
          <ac:spMkLst>
            <pc:docMk/>
            <pc:sldMk cId="180981871" sldId="766"/>
            <ac:spMk id="3" creationId="{E05CEC86-FA3E-0D70-612E-21D7FBD10CF5}"/>
          </ac:spMkLst>
        </pc:spChg>
      </pc:sldChg>
      <pc:sldChg chg="modSp mod">
        <pc:chgData name="Lars Gohde" userId="12cf1182-4267-41a6-b7d2-ad0fd4ebd744" providerId="ADAL" clId="{1C5D0AD1-AF35-4CF8-A452-50A591CE2CD1}" dt="2024-03-26T09:09:09.372" v="226" actId="20577"/>
        <pc:sldMkLst>
          <pc:docMk/>
          <pc:sldMk cId="3501800402" sldId="770"/>
        </pc:sldMkLst>
        <pc:spChg chg="mod">
          <ac:chgData name="Lars Gohde" userId="12cf1182-4267-41a6-b7d2-ad0fd4ebd744" providerId="ADAL" clId="{1C5D0AD1-AF35-4CF8-A452-50A591CE2CD1}" dt="2024-03-26T09:09:09.372" v="226" actId="20577"/>
          <ac:spMkLst>
            <pc:docMk/>
            <pc:sldMk cId="3501800402" sldId="770"/>
            <ac:spMk id="3" creationId="{E05CEC86-FA3E-0D70-612E-21D7FBD10C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15998-E436-4370-8F58-E58FB55F612A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803934"/>
            <a:ext cx="543560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91E8-7EE4-4C31-87C5-4FBBAA82BD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36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986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Webbåterkoppling för de som inte har möjlighet -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99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891E8-7EE4-4C31-87C5-4FBBAA82BD1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62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onvarmland.se/revide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orms.office.com/e/b8UpW2W6H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b8UpW2W6H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Dialogfrågor  för stödverksamheter inom hälso- och sjukvården i Värmland</a:t>
            </a:r>
            <a:endParaRPr lang="sv-SE" sz="3600" dirty="0">
              <a:cs typeface="Arial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Revidering av utvecklingsplanen 2024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Förutsättningar för dialog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Förbered er gärna inför dialogen genom att fundera över informationen på den här webbsidan </a:t>
            </a:r>
            <a:r>
              <a:rPr lang="sv-SE" b="0" i="0" u="sng" strike="noStrike" dirty="0">
                <a:solidFill>
                  <a:srgbClr val="003A70"/>
                </a:solidFill>
                <a:effectLst/>
                <a:hlinkClick r:id="rId3"/>
              </a:rPr>
              <a:t>regionvarmland.se/revidering</a:t>
            </a:r>
            <a:r>
              <a:rPr lang="sv-SE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251460" indent="-251460"/>
            <a:r>
              <a:rPr lang="sv-SE" dirty="0"/>
              <a:t>Avsätt tid dialog. </a:t>
            </a:r>
          </a:p>
          <a:p>
            <a:pPr marL="251460" indent="-251460"/>
            <a:r>
              <a:rPr lang="sv-SE" dirty="0">
                <a:solidFill>
                  <a:srgbClr val="000000"/>
                </a:solidFill>
                <a:cs typeface="Arial"/>
              </a:rPr>
              <a:t>Utse en person som fyller i </a:t>
            </a:r>
            <a:r>
              <a:rPr lang="sv-SE" dirty="0" err="1">
                <a:solidFill>
                  <a:srgbClr val="000000"/>
                </a:solidFill>
                <a:cs typeface="Arial"/>
              </a:rPr>
              <a:t>formsformuläret</a:t>
            </a:r>
            <a:r>
              <a:rPr lang="sv-SE" dirty="0">
                <a:solidFill>
                  <a:srgbClr val="000000"/>
                </a:solidFill>
                <a:cs typeface="Arial"/>
              </a:rPr>
              <a:t> </a:t>
            </a: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https://forms.office.com/e/b8UpW2W6HT</a:t>
            </a:r>
            <a:r>
              <a:rPr lang="sv-SE" dirty="0">
                <a:effectLst/>
                <a:ea typeface="Calibri" panose="020F0502020204030204" pitchFamily="34" charset="0"/>
              </a:rPr>
              <a:t> </a:t>
            </a:r>
            <a:br>
              <a:rPr lang="sv-SE" dirty="0">
                <a:effectLst/>
                <a:ea typeface="Calibri" panose="020F0502020204030204" pitchFamily="34" charset="0"/>
              </a:rPr>
            </a:br>
            <a:r>
              <a:rPr lang="sv-SE" dirty="0">
                <a:solidFill>
                  <a:srgbClr val="000000"/>
                </a:solidFill>
                <a:cs typeface="Arial"/>
              </a:rPr>
              <a:t>och som skickar in gruppens inspel.</a:t>
            </a:r>
            <a:endParaRPr lang="sv-SE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6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Avgränsningar i dialogen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Frågorna utgår från hälso- och sjukvårdens utveckling i Värmland.</a:t>
            </a:r>
          </a:p>
          <a:p>
            <a:pPr marL="251460" indent="-251460"/>
            <a:r>
              <a:rPr lang="sv-SE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Fokusera på de delar ni uppfattar är viktiga för framtidens hälso- och sjukvård i Värmland</a:t>
            </a:r>
            <a:r>
              <a:rPr lang="sv-SE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251460" indent="-251460"/>
            <a:r>
              <a:rPr lang="sv-SE" err="1">
                <a:ea typeface="Times New Roman" panose="02020603050405020304" pitchFamily="18" charset="0"/>
              </a:rPr>
              <a:t>Tidssätt</a:t>
            </a:r>
            <a:r>
              <a:rPr lang="sv-SE">
                <a:ea typeface="Times New Roman" panose="02020603050405020304" pitchFamily="18" charset="0"/>
              </a:rPr>
              <a:t> gärna varje fråga beroende på hur lång tid ni avsätter för dialog, för att inte fastna för länge i varje frågeställning.</a:t>
            </a:r>
            <a:endParaRPr lang="sv-SE" sz="240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8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B1C9B-C69E-ABC6-2933-25130E5E5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Dialogfrågor</a:t>
            </a:r>
          </a:p>
        </p:txBody>
      </p:sp>
    </p:spTree>
    <p:extLst>
      <p:ext uri="{BB962C8B-B14F-4D97-AF65-F5344CB8AC3E}">
        <p14:creationId xmlns:p14="http://schemas.microsoft.com/office/powerpoint/2010/main" val="418317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5711" y="1588997"/>
            <a:ext cx="8013655" cy="457317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1. Vilka mönster/trender ser ni som kommer påverka hälso- och sjukvården i framtiden?</a:t>
            </a:r>
            <a:br>
              <a:rPr lang="sv-SE" i="0" dirty="0">
                <a:effectLst/>
                <a:latin typeface="Arial" panose="020B0604020202020204" pitchFamily="34" charset="0"/>
              </a:rPr>
            </a:b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Exempelvis teknikutveckling, digitalisering, personal- och kompetensförsörjning, lagstiftning, förutsättningar för forskning och utbildning.</a:t>
            </a:r>
            <a:br>
              <a:rPr lang="sv-SE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v-SE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Prioritera de tre viktigast</a:t>
            </a:r>
            <a:r>
              <a:rPr lang="sv-SE" sz="2000" b="1" dirty="0">
                <a:solidFill>
                  <a:srgbClr val="000000"/>
                </a:solidFill>
                <a:latin typeface="Arial"/>
                <a:cs typeface="Arial"/>
              </a:rPr>
              <a:t>e punkterna.</a:t>
            </a:r>
            <a:br>
              <a:rPr lang="sv-SE" sz="2000" b="1" dirty="0">
                <a:solidFill>
                  <a:srgbClr val="000000"/>
                </a:solidFill>
                <a:latin typeface="Arial"/>
                <a:cs typeface="Arial"/>
              </a:rPr>
            </a:br>
            <a:endParaRPr lang="sv-SE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fontAlgn="base">
              <a:buNone/>
            </a:pP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2. Utifrån svaret på fråga 1, vad innebär det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för er verksamhet?</a:t>
            </a:r>
            <a:r>
              <a:rPr lang="sv-SE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br>
              <a:rPr lang="sv-SE" i="0" dirty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sv-SE" sz="2000" b="1" i="0" dirty="0">
                <a:solidFill>
                  <a:srgbClr val="000000"/>
                </a:solidFill>
                <a:effectLst/>
                <a:cs typeface="Arial"/>
              </a:rPr>
              <a:t>Prioritera de tre </a:t>
            </a:r>
            <a:r>
              <a:rPr lang="sv-SE" sz="2000" b="1" dirty="0">
                <a:solidFill>
                  <a:srgbClr val="000000"/>
                </a:solidFill>
                <a:cs typeface="Arial"/>
              </a:rPr>
              <a:t>viktigaste punkterna.</a:t>
            </a:r>
            <a:endParaRPr lang="sv-S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98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11873" y="1650644"/>
            <a:ext cx="794894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3. Vilket stöd till hälso- och sjukvården ger ni idag som ni tror att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ni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 inte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kommer göra i framtiden?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i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 fontAlgn="base">
              <a:buNone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Vilket stöd till hälso-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och sjukvård ger ni inte idag som ni 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borde</a:t>
            </a:r>
            <a:r>
              <a:rPr lang="sv-SE" b="1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sv-SE" b="1" i="0" u="none" strike="noStrike" dirty="0">
                <a:effectLst/>
                <a:latin typeface="Arial"/>
                <a:cs typeface="Arial"/>
              </a:rPr>
              <a:t>har visioner om att</a:t>
            </a:r>
            <a:r>
              <a:rPr lang="sv-SE" i="0" u="none" strike="noStrike" dirty="0">
                <a:effectLst/>
                <a:latin typeface="Arial"/>
                <a:cs typeface="Arial"/>
              </a:rPr>
              <a:t>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göra i framtiden?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i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96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98858" y="1578724"/>
            <a:ext cx="794894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5. Vilken utveckling i er stödverksamhet hoppas ni mest på i framtiden</a:t>
            </a:r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v-SE" sz="20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Exempelvis medicinskteknisk utveckling, upphandlingsregler, nya arbetssätt</a:t>
            </a:r>
            <a:r>
              <a:rPr lang="sv-SE" sz="2000" dirty="0">
                <a:solidFill>
                  <a:srgbClr val="000000"/>
                </a:solidFill>
                <a:latin typeface="Arial"/>
                <a:cs typeface="Arial"/>
              </a:rPr>
              <a:t> och </a:t>
            </a:r>
            <a:r>
              <a:rPr lang="sv-SE" sz="2000" b="0" i="0" u="none" strike="noStrike" dirty="0">
                <a:effectLst/>
                <a:latin typeface="Arial"/>
                <a:cs typeface="Arial"/>
              </a:rPr>
              <a:t>digitalisering. </a:t>
            </a:r>
            <a:br>
              <a:rPr lang="sv-SE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Lista </a:t>
            </a:r>
            <a:r>
              <a:rPr lang="en-US" sz="2000" b="1" dirty="0" err="1">
                <a:solidFill>
                  <a:srgbClr val="000000"/>
                </a:solidFill>
                <a:latin typeface="Arial"/>
                <a:cs typeface="Arial"/>
              </a:rPr>
              <a:t>punkter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i 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prioriteringsordning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251460" indent="-251460" fontAlgn="base"/>
            <a:endParaRPr lang="en-US" sz="18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>
              <a:buNone/>
            </a:pPr>
            <a:r>
              <a:rPr lang="sv-SE" dirty="0">
                <a:cs typeface="Arial"/>
              </a:rPr>
              <a:t>6. Har ni andra medskick i arbetet med revideringen av utvecklingsplanen?</a:t>
            </a:r>
            <a:br>
              <a:rPr lang="sv-SE" dirty="0">
                <a:cs typeface="Arial"/>
              </a:rPr>
            </a:br>
            <a:r>
              <a:rPr lang="sv-SE" sz="2000" b="1" dirty="0">
                <a:cs typeface="Arial"/>
              </a:rPr>
              <a:t>Skriv i punktform.</a:t>
            </a:r>
          </a:p>
        </p:txBody>
      </p:sp>
    </p:spTree>
    <p:extLst>
      <p:ext uri="{BB962C8B-B14F-4D97-AF65-F5344CB8AC3E}">
        <p14:creationId xmlns:p14="http://schemas.microsoft.com/office/powerpoint/2010/main" val="350180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8147218" cy="1325563"/>
          </a:xfrm>
        </p:spPr>
        <p:txBody>
          <a:bodyPr/>
          <a:lstStyle/>
          <a:p>
            <a:r>
              <a:rPr lang="sv-SE"/>
              <a:t>Lämna era inspel via </a:t>
            </a:r>
            <a:r>
              <a:rPr lang="sv-SE" err="1"/>
              <a:t>formsformulär</a:t>
            </a:r>
            <a:endParaRPr lang="sv-SE">
              <a:cs typeface="Arial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sv-SE" dirty="0">
                <a:solidFill>
                  <a:srgbClr val="000000"/>
                </a:solidFill>
              </a:rPr>
              <a:t>Efter dialogerna, l</a:t>
            </a:r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ä</a:t>
            </a:r>
            <a:r>
              <a:rPr lang="sv-SE" dirty="0">
                <a:solidFill>
                  <a:srgbClr val="000000"/>
                </a:solidFill>
              </a:rPr>
              <a:t>mna era inspel via det här </a:t>
            </a:r>
            <a:r>
              <a:rPr lang="sv-SE" dirty="0" err="1">
                <a:solidFill>
                  <a:srgbClr val="000000"/>
                </a:solidFill>
              </a:rPr>
              <a:t>formsformuläret</a:t>
            </a:r>
            <a:r>
              <a:rPr lang="sv-SE" dirty="0">
                <a:solidFill>
                  <a:srgbClr val="000000"/>
                </a:solidFill>
              </a:rPr>
              <a:t>: </a:t>
            </a:r>
            <a:r>
              <a:rPr lang="sv-SE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https://forms.office.com/e/b8UpW2W6HT</a:t>
            </a:r>
            <a:r>
              <a:rPr lang="sv-SE" dirty="0">
                <a:effectLst/>
                <a:ea typeface="Calibri" panose="020F0502020204030204" pitchFamily="34" charset="0"/>
              </a:rPr>
              <a:t> </a:t>
            </a:r>
            <a:endParaRPr lang="sv-SE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endParaRPr lang="sv-SE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0246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0608c9-1d3e-4fd3-8ad4-6db3546fb67f">
      <Terms xmlns="http://schemas.microsoft.com/office/infopath/2007/PartnerControls"/>
    </lcf76f155ced4ddcb4097134ff3c332f>
    <TaxCatchAll xmlns="a43afda5-6337-4a1a-8aa8-0203357304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7644DF1803E4F8B8E0D54A3EF314B" ma:contentTypeVersion="12" ma:contentTypeDescription="Create a new document." ma:contentTypeScope="" ma:versionID="29b522e4dabc9479d6f9945f37c2a09f">
  <xsd:schema xmlns:xsd="http://www.w3.org/2001/XMLSchema" xmlns:xs="http://www.w3.org/2001/XMLSchema" xmlns:p="http://schemas.microsoft.com/office/2006/metadata/properties" xmlns:ns2="200608c9-1d3e-4fd3-8ad4-6db3546fb67f" xmlns:ns3="a43afda5-6337-4a1a-8aa8-020335730417" targetNamespace="http://schemas.microsoft.com/office/2006/metadata/properties" ma:root="true" ma:fieldsID="2fc652e6da3bf9f336e3c68b9c287cc0" ns2:_="" ns3:_="">
    <xsd:import namespace="200608c9-1d3e-4fd3-8ad4-6db3546fb67f"/>
    <xsd:import namespace="a43afda5-6337-4a1a-8aa8-0203357304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608c9-1d3e-4fd3-8ad4-6db3546fb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afda5-6337-4a1a-8aa8-02033573041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3329f3b-de87-41c5-911e-56cb37e660fa}" ma:internalName="TaxCatchAll" ma:showField="CatchAllData" ma:web="a43afda5-6337-4a1a-8aa8-0203357304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BFA74-539B-45C4-9711-F719D8BF79F4}">
  <ds:schemaRefs>
    <ds:schemaRef ds:uri="a43afda5-6337-4a1a-8aa8-020335730417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200608c9-1d3e-4fd3-8ad4-6db3546fb67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0CF2AC-6672-40EE-9874-9ACE1355B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0608c9-1d3e-4fd3-8ad4-6db3546fb67f"/>
    <ds:schemaRef ds:uri="a43afda5-6337-4a1a-8aa8-0203357304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43E8FA-C6D3-4BA7-853E-E3273B2FCE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116</TotalTime>
  <Words>333</Words>
  <Application>Microsoft Office PowerPoint</Application>
  <PresentationFormat>Bredbild</PresentationFormat>
  <Paragraphs>29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Region Varmland</vt:lpstr>
      <vt:lpstr>Region Varmland Grå</vt:lpstr>
      <vt:lpstr>Stor rubrik</vt:lpstr>
      <vt:lpstr>Dialogfrågor  för stödverksamheter inom hälso- och sjukvården i Värmland</vt:lpstr>
      <vt:lpstr>Förutsättningar för dialog</vt:lpstr>
      <vt:lpstr>Avgränsningar i dialogen</vt:lpstr>
      <vt:lpstr>Dialogfrågor</vt:lpstr>
      <vt:lpstr>PowerPoint-presentation</vt:lpstr>
      <vt:lpstr>PowerPoint-presentation</vt:lpstr>
      <vt:lpstr>PowerPoint-presentation</vt:lpstr>
      <vt:lpstr>Lämna era inspel via formsformulär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Dialogfrågor</dc:title>
  <dc:creator>Karin Svensson</dc:creator>
  <cp:lastModifiedBy>Karin Svensson</cp:lastModifiedBy>
  <cp:revision>8</cp:revision>
  <cp:lastPrinted>2024-03-22T07:01:18Z</cp:lastPrinted>
  <dcterms:created xsi:type="dcterms:W3CDTF">2024-03-18T09:19:08Z</dcterms:created>
  <dcterms:modified xsi:type="dcterms:W3CDTF">2024-03-28T11:13:09Z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0x0101004EB7644DF1803E4F8B8E0D54A3EF314B</vt:lpwstr>
  </property>
  <property fmtid="{D5CDD505-2E9C-101B-9397-08002B2CF9AE}" pid="3" name="MediaServiceImageTags">
    <vt:lpwstr/>
  </property>
</Properties>
</file>