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313" r:id="rId4"/>
    <p:sldId id="304" r:id="rId5"/>
    <p:sldId id="314" r:id="rId6"/>
    <p:sldId id="300" r:id="rId7"/>
    <p:sldId id="299" r:id="rId8"/>
    <p:sldId id="311" r:id="rId9"/>
    <p:sldId id="326" r:id="rId10"/>
    <p:sldId id="315" r:id="rId11"/>
    <p:sldId id="316" r:id="rId12"/>
    <p:sldId id="291" r:id="rId13"/>
    <p:sldId id="308" r:id="rId14"/>
    <p:sldId id="268" r:id="rId15"/>
    <p:sldId id="30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CB7AD-A4A6-4845-8E31-C73D349D1B25}" v="3" dt="2022-05-30T06:16:16.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94660"/>
  </p:normalViewPr>
  <p:slideViewPr>
    <p:cSldViewPr snapToGrid="0" showGuides="1">
      <p:cViewPr varScale="1">
        <p:scale>
          <a:sx n="78" d="100"/>
          <a:sy n="78" d="100"/>
        </p:scale>
        <p:origin x="75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Ask" userId="f5b78977-70bc-42fe-86d8-d4a22774db7a" providerId="ADAL" clId="{BD8CB7AD-A4A6-4845-8E31-C73D349D1B25}"/>
    <pc:docChg chg="custSel addSld delSld modSld sldOrd">
      <pc:chgData name="Monica Ask" userId="f5b78977-70bc-42fe-86d8-d4a22774db7a" providerId="ADAL" clId="{BD8CB7AD-A4A6-4845-8E31-C73D349D1B25}" dt="2022-06-03T04:55:42.160" v="165" actId="27636"/>
      <pc:docMkLst>
        <pc:docMk/>
      </pc:docMkLst>
      <pc:sldChg chg="modSp mod ord">
        <pc:chgData name="Monica Ask" userId="f5b78977-70bc-42fe-86d8-d4a22774db7a" providerId="ADAL" clId="{BD8CB7AD-A4A6-4845-8E31-C73D349D1B25}" dt="2022-06-03T04:55:01.463" v="151"/>
        <pc:sldMkLst>
          <pc:docMk/>
          <pc:sldMk cId="1060195610" sldId="299"/>
        </pc:sldMkLst>
        <pc:spChg chg="mod">
          <ac:chgData name="Monica Ask" userId="f5b78977-70bc-42fe-86d8-d4a22774db7a" providerId="ADAL" clId="{BD8CB7AD-A4A6-4845-8E31-C73D349D1B25}" dt="2022-05-23T06:04:41.973" v="9" actId="20577"/>
          <ac:spMkLst>
            <pc:docMk/>
            <pc:sldMk cId="1060195610" sldId="299"/>
            <ac:spMk id="6" creationId="{C166E570-58F2-4364-9863-BCCC3146DAD9}"/>
          </ac:spMkLst>
        </pc:spChg>
      </pc:sldChg>
      <pc:sldChg chg="modSp mod">
        <pc:chgData name="Monica Ask" userId="f5b78977-70bc-42fe-86d8-d4a22774db7a" providerId="ADAL" clId="{BD8CB7AD-A4A6-4845-8E31-C73D349D1B25}" dt="2022-06-03T04:55:42.160" v="165" actId="27636"/>
        <pc:sldMkLst>
          <pc:docMk/>
          <pc:sldMk cId="4143778844" sldId="302"/>
        </pc:sldMkLst>
        <pc:spChg chg="mod">
          <ac:chgData name="Monica Ask" userId="f5b78977-70bc-42fe-86d8-d4a22774db7a" providerId="ADAL" clId="{BD8CB7AD-A4A6-4845-8E31-C73D349D1B25}" dt="2022-06-02T05:31:45.944" v="147" actId="1076"/>
          <ac:spMkLst>
            <pc:docMk/>
            <pc:sldMk cId="4143778844" sldId="302"/>
            <ac:spMk id="2" creationId="{98A990C8-E9E9-46DD-967B-9AF072764173}"/>
          </ac:spMkLst>
        </pc:spChg>
        <pc:spChg chg="mod">
          <ac:chgData name="Monica Ask" userId="f5b78977-70bc-42fe-86d8-d4a22774db7a" providerId="ADAL" clId="{BD8CB7AD-A4A6-4845-8E31-C73D349D1B25}" dt="2022-06-03T04:55:42.160" v="165" actId="27636"/>
          <ac:spMkLst>
            <pc:docMk/>
            <pc:sldMk cId="4143778844" sldId="302"/>
            <ac:spMk id="3" creationId="{A27C6369-29F0-4E82-8369-D8DFA42295C9}"/>
          </ac:spMkLst>
        </pc:spChg>
      </pc:sldChg>
      <pc:sldChg chg="modNotesTx">
        <pc:chgData name="Monica Ask" userId="f5b78977-70bc-42fe-86d8-d4a22774db7a" providerId="ADAL" clId="{BD8CB7AD-A4A6-4845-8E31-C73D349D1B25}" dt="2022-06-02T05:15:18.646" v="143" actId="20577"/>
        <pc:sldMkLst>
          <pc:docMk/>
          <pc:sldMk cId="1544910087" sldId="304"/>
        </pc:sldMkLst>
      </pc:sldChg>
      <pc:sldChg chg="del">
        <pc:chgData name="Monica Ask" userId="f5b78977-70bc-42fe-86d8-d4a22774db7a" providerId="ADAL" clId="{BD8CB7AD-A4A6-4845-8E31-C73D349D1B25}" dt="2022-05-30T06:16:43.960" v="46" actId="47"/>
        <pc:sldMkLst>
          <pc:docMk/>
          <pc:sldMk cId="438163409" sldId="307"/>
        </pc:sldMkLst>
      </pc:sldChg>
      <pc:sldChg chg="add">
        <pc:chgData name="Monica Ask" userId="f5b78977-70bc-42fe-86d8-d4a22774db7a" providerId="ADAL" clId="{BD8CB7AD-A4A6-4845-8E31-C73D349D1B25}" dt="2022-05-23T06:06:38.360" v="39"/>
        <pc:sldMkLst>
          <pc:docMk/>
          <pc:sldMk cId="2091956435" sldId="308"/>
        </pc:sldMkLst>
      </pc:sldChg>
      <pc:sldChg chg="modSp mod">
        <pc:chgData name="Monica Ask" userId="f5b78977-70bc-42fe-86d8-d4a22774db7a" providerId="ADAL" clId="{BD8CB7AD-A4A6-4845-8E31-C73D349D1B25}" dt="2022-05-23T06:05:11.032" v="36" actId="27636"/>
        <pc:sldMkLst>
          <pc:docMk/>
          <pc:sldMk cId="3855312051" sldId="311"/>
        </pc:sldMkLst>
        <pc:spChg chg="mod">
          <ac:chgData name="Monica Ask" userId="f5b78977-70bc-42fe-86d8-d4a22774db7a" providerId="ADAL" clId="{BD8CB7AD-A4A6-4845-8E31-C73D349D1B25}" dt="2022-05-23T06:05:11.032" v="36" actId="27636"/>
          <ac:spMkLst>
            <pc:docMk/>
            <pc:sldMk cId="3855312051" sldId="311"/>
            <ac:spMk id="3" creationId="{F16680E2-253A-4A03-9EE2-EC1FACF7A410}"/>
          </ac:spMkLst>
        </pc:spChg>
      </pc:sldChg>
      <pc:sldChg chg="new del">
        <pc:chgData name="Monica Ask" userId="f5b78977-70bc-42fe-86d8-d4a22774db7a" providerId="ADAL" clId="{BD8CB7AD-A4A6-4845-8E31-C73D349D1B25}" dt="2022-05-30T06:16:18.913" v="43" actId="47"/>
        <pc:sldMkLst>
          <pc:docMk/>
          <pc:sldMk cId="557781154" sldId="317"/>
        </pc:sldMkLst>
      </pc:sldChg>
      <pc:sldChg chg="del">
        <pc:chgData name="Monica Ask" userId="f5b78977-70bc-42fe-86d8-d4a22774db7a" providerId="ADAL" clId="{BD8CB7AD-A4A6-4845-8E31-C73D349D1B25}" dt="2022-05-23T06:05:43.564" v="38" actId="47"/>
        <pc:sldMkLst>
          <pc:docMk/>
          <pc:sldMk cId="3817543136" sldId="322"/>
        </pc:sldMkLst>
      </pc:sldChg>
      <pc:sldChg chg="add del">
        <pc:chgData name="Monica Ask" userId="f5b78977-70bc-42fe-86d8-d4a22774db7a" providerId="ADAL" clId="{BD8CB7AD-A4A6-4845-8E31-C73D349D1B25}" dt="2022-05-30T06:16:04.832" v="40" actId="47"/>
        <pc:sldMkLst>
          <pc:docMk/>
          <pc:sldMk cId="4096391389" sldId="323"/>
        </pc:sldMkLst>
      </pc:sldChg>
      <pc:sldChg chg="add ord">
        <pc:chgData name="Monica Ask" userId="f5b78977-70bc-42fe-86d8-d4a22774db7a" providerId="ADAL" clId="{BD8CB7AD-A4A6-4845-8E31-C73D349D1B25}" dt="2022-05-30T06:16:30.228" v="45"/>
        <pc:sldMkLst>
          <pc:docMk/>
          <pc:sldMk cId="3651846636" sldId="326"/>
        </pc:sldMkLst>
      </pc:sldChg>
    </pc:docChg>
  </pc:docChgLst>
  <pc:docChgLst>
    <pc:chgData name="Monica Ask" userId="f5b78977-70bc-42fe-86d8-d4a22774db7a" providerId="ADAL" clId="{FFFE392B-B070-40DE-A8D4-C0763D6117B6}"/>
    <pc:docChg chg="custSel addSld delSld modSld sldOrd">
      <pc:chgData name="Monica Ask" userId="f5b78977-70bc-42fe-86d8-d4a22774db7a" providerId="ADAL" clId="{FFFE392B-B070-40DE-A8D4-C0763D6117B6}" dt="2020-02-11T11:38:01.221" v="34"/>
      <pc:docMkLst>
        <pc:docMk/>
      </pc:docMkLst>
      <pc:sldChg chg="modNotesTx">
        <pc:chgData name="Monica Ask" userId="f5b78977-70bc-42fe-86d8-d4a22774db7a" providerId="ADAL" clId="{FFFE392B-B070-40DE-A8D4-C0763D6117B6}" dt="2020-02-07T12:01:57.700" v="17" actId="20577"/>
        <pc:sldMkLst>
          <pc:docMk/>
          <pc:sldMk cId="502725873" sldId="256"/>
        </pc:sldMkLst>
      </pc:sldChg>
      <pc:sldChg chg="add modTransition">
        <pc:chgData name="Monica Ask" userId="f5b78977-70bc-42fe-86d8-d4a22774db7a" providerId="ADAL" clId="{FFFE392B-B070-40DE-A8D4-C0763D6117B6}" dt="2020-02-07T12:05:08.433" v="29"/>
        <pc:sldMkLst>
          <pc:docMk/>
          <pc:sldMk cId="2524357434" sldId="264"/>
        </pc:sldMkLst>
      </pc:sldChg>
      <pc:sldChg chg="modTransition">
        <pc:chgData name="Monica Ask" userId="f5b78977-70bc-42fe-86d8-d4a22774db7a" providerId="ADAL" clId="{FFFE392B-B070-40DE-A8D4-C0763D6117B6}" dt="2020-02-07T12:05:46.555" v="33"/>
        <pc:sldMkLst>
          <pc:docMk/>
          <pc:sldMk cId="3852158299" sldId="268"/>
        </pc:sldMkLst>
      </pc:sldChg>
      <pc:sldChg chg="del">
        <pc:chgData name="Monica Ask" userId="f5b78977-70bc-42fe-86d8-d4a22774db7a" providerId="ADAL" clId="{FFFE392B-B070-40DE-A8D4-C0763D6117B6}" dt="2020-02-07T12:04:46.653" v="27" actId="47"/>
        <pc:sldMkLst>
          <pc:docMk/>
          <pc:sldMk cId="1807977572" sldId="288"/>
        </pc:sldMkLst>
      </pc:sldChg>
      <pc:sldChg chg="del">
        <pc:chgData name="Monica Ask" userId="f5b78977-70bc-42fe-86d8-d4a22774db7a" providerId="ADAL" clId="{FFFE392B-B070-40DE-A8D4-C0763D6117B6}" dt="2020-02-07T12:04:29.915" v="25" actId="47"/>
        <pc:sldMkLst>
          <pc:docMk/>
          <pc:sldMk cId="839488736" sldId="289"/>
        </pc:sldMkLst>
      </pc:sldChg>
      <pc:sldChg chg="add ord">
        <pc:chgData name="Monica Ask" userId="f5b78977-70bc-42fe-86d8-d4a22774db7a" providerId="ADAL" clId="{FFFE392B-B070-40DE-A8D4-C0763D6117B6}" dt="2020-02-07T12:05:39.109" v="32"/>
        <pc:sldMkLst>
          <pc:docMk/>
          <pc:sldMk cId="4269344678" sldId="291"/>
        </pc:sldMkLst>
      </pc:sldChg>
      <pc:sldChg chg="del">
        <pc:chgData name="Monica Ask" userId="f5b78977-70bc-42fe-86d8-d4a22774db7a" providerId="ADAL" clId="{FFFE392B-B070-40DE-A8D4-C0763D6117B6}" dt="2020-02-07T12:02:20.512" v="18" actId="47"/>
        <pc:sldMkLst>
          <pc:docMk/>
          <pc:sldMk cId="3377647000" sldId="298"/>
        </pc:sldMkLst>
      </pc:sldChg>
      <pc:sldChg chg="del">
        <pc:chgData name="Monica Ask" userId="f5b78977-70bc-42fe-86d8-d4a22774db7a" providerId="ADAL" clId="{FFFE392B-B070-40DE-A8D4-C0763D6117B6}" dt="2020-02-07T12:03:16.140" v="20" actId="47"/>
        <pc:sldMkLst>
          <pc:docMk/>
          <pc:sldMk cId="136450469" sldId="301"/>
        </pc:sldMkLst>
      </pc:sldChg>
      <pc:sldChg chg="del">
        <pc:chgData name="Monica Ask" userId="f5b78977-70bc-42fe-86d8-d4a22774db7a" providerId="ADAL" clId="{FFFE392B-B070-40DE-A8D4-C0763D6117B6}" dt="2020-02-07T12:03:45.483" v="23" actId="47"/>
        <pc:sldMkLst>
          <pc:docMk/>
          <pc:sldMk cId="3647526299" sldId="303"/>
        </pc:sldMkLst>
      </pc:sldChg>
      <pc:sldChg chg="add">
        <pc:chgData name="Monica Ask" userId="f5b78977-70bc-42fe-86d8-d4a22774db7a" providerId="ADAL" clId="{FFFE392B-B070-40DE-A8D4-C0763D6117B6}" dt="2020-02-07T12:01:30.063" v="0"/>
        <pc:sldMkLst>
          <pc:docMk/>
          <pc:sldMk cId="1544910087" sldId="304"/>
        </pc:sldMkLst>
      </pc:sldChg>
      <pc:sldChg chg="add">
        <pc:chgData name="Monica Ask" userId="f5b78977-70bc-42fe-86d8-d4a22774db7a" providerId="ADAL" clId="{FFFE392B-B070-40DE-A8D4-C0763D6117B6}" dt="2020-02-07T12:03:13.307" v="19"/>
        <pc:sldMkLst>
          <pc:docMk/>
          <pc:sldMk cId="934361953" sldId="305"/>
        </pc:sldMkLst>
      </pc:sldChg>
      <pc:sldChg chg="add modTransition">
        <pc:chgData name="Monica Ask" userId="f5b78977-70bc-42fe-86d8-d4a22774db7a" providerId="ADAL" clId="{FFFE392B-B070-40DE-A8D4-C0763D6117B6}" dt="2020-02-11T11:38:01.221" v="34"/>
        <pc:sldMkLst>
          <pc:docMk/>
          <pc:sldMk cId="438163409" sldId="307"/>
        </pc:sldMkLst>
      </pc:sldChg>
      <pc:sldChg chg="add">
        <pc:chgData name="Monica Ask" userId="f5b78977-70bc-42fe-86d8-d4a22774db7a" providerId="ADAL" clId="{FFFE392B-B070-40DE-A8D4-C0763D6117B6}" dt="2020-02-07T12:04:27.852" v="24"/>
        <pc:sldMkLst>
          <pc:docMk/>
          <pc:sldMk cId="969162140" sldId="308"/>
        </pc:sldMkLst>
      </pc:sldChg>
      <pc:sldChg chg="add modTransition">
        <pc:chgData name="Monica Ask" userId="f5b78977-70bc-42fe-86d8-d4a22774db7a" providerId="ADAL" clId="{FFFE392B-B070-40DE-A8D4-C0763D6117B6}" dt="2020-02-07T12:05:03.037" v="28"/>
        <pc:sldMkLst>
          <pc:docMk/>
          <pc:sldMk cId="2118401306" sldId="309"/>
        </pc:sldMkLst>
      </pc:sldChg>
    </pc:docChg>
  </pc:docChgLst>
  <pc:docChgLst>
    <pc:chgData name="Monica Ask" userId="f5b78977-70bc-42fe-86d8-d4a22774db7a" providerId="ADAL" clId="{BA5B3E84-E63E-4402-BEF9-E457095940C8}"/>
    <pc:docChg chg="delSld modSld">
      <pc:chgData name="Monica Ask" userId="f5b78977-70bc-42fe-86d8-d4a22774db7a" providerId="ADAL" clId="{BA5B3E84-E63E-4402-BEF9-E457095940C8}" dt="2019-01-14T07:16:26.507" v="12" actId="13926"/>
      <pc:docMkLst>
        <pc:docMk/>
      </pc:docMkLst>
      <pc:sldChg chg="modSp">
        <pc:chgData name="Monica Ask" userId="f5b78977-70bc-42fe-86d8-d4a22774db7a" providerId="ADAL" clId="{BA5B3E84-E63E-4402-BEF9-E457095940C8}" dt="2019-01-07T09:10:27.282" v="5" actId="1076"/>
        <pc:sldMkLst>
          <pc:docMk/>
          <pc:sldMk cId="1807977572" sldId="288"/>
        </pc:sldMkLst>
        <pc:picChg chg="mod">
          <ac:chgData name="Monica Ask" userId="f5b78977-70bc-42fe-86d8-d4a22774db7a" providerId="ADAL" clId="{BA5B3E84-E63E-4402-BEF9-E457095940C8}" dt="2019-01-07T09:10:27.282" v="5" actId="1076"/>
          <ac:picMkLst>
            <pc:docMk/>
            <pc:sldMk cId="1807977572" sldId="288"/>
            <ac:picMk id="4" creationId="{00000000-0000-0000-0000-000000000000}"/>
          </ac:picMkLst>
        </pc:picChg>
      </pc:sldChg>
      <pc:sldChg chg="modSp">
        <pc:chgData name="Monica Ask" userId="f5b78977-70bc-42fe-86d8-d4a22774db7a" providerId="ADAL" clId="{BA5B3E84-E63E-4402-BEF9-E457095940C8}" dt="2019-01-07T09:47:54.399" v="11" actId="1076"/>
        <pc:sldMkLst>
          <pc:docMk/>
          <pc:sldMk cId="839488736" sldId="289"/>
        </pc:sldMkLst>
        <pc:picChg chg="mod">
          <ac:chgData name="Monica Ask" userId="f5b78977-70bc-42fe-86d8-d4a22774db7a" providerId="ADAL" clId="{BA5B3E84-E63E-4402-BEF9-E457095940C8}" dt="2019-01-07T09:47:54.399" v="11" actId="1076"/>
          <ac:picMkLst>
            <pc:docMk/>
            <pc:sldMk cId="839488736" sldId="289"/>
            <ac:picMk id="6" creationId="{00000000-0000-0000-0000-000000000000}"/>
          </ac:picMkLst>
        </pc:picChg>
      </pc:sldChg>
      <pc:sldChg chg="modSp">
        <pc:chgData name="Monica Ask" userId="f5b78977-70bc-42fe-86d8-d4a22774db7a" providerId="ADAL" clId="{BA5B3E84-E63E-4402-BEF9-E457095940C8}" dt="2019-01-07T09:46:52.264" v="8" actId="1076"/>
        <pc:sldMkLst>
          <pc:docMk/>
          <pc:sldMk cId="3377647000" sldId="298"/>
        </pc:sldMkLst>
        <pc:picChg chg="mod">
          <ac:chgData name="Monica Ask" userId="f5b78977-70bc-42fe-86d8-d4a22774db7a" providerId="ADAL" clId="{BA5B3E84-E63E-4402-BEF9-E457095940C8}" dt="2019-01-07T09:46:52.264" v="8" actId="1076"/>
          <ac:picMkLst>
            <pc:docMk/>
            <pc:sldMk cId="3377647000" sldId="298"/>
            <ac:picMk id="4" creationId="{B3744A1F-62A7-42E5-8445-BB98DAF8268A}"/>
          </ac:picMkLst>
        </pc:picChg>
      </pc:sldChg>
      <pc:sldChg chg="modSp">
        <pc:chgData name="Monica Ask" userId="f5b78977-70bc-42fe-86d8-d4a22774db7a" providerId="ADAL" clId="{BA5B3E84-E63E-4402-BEF9-E457095940C8}" dt="2019-01-14T07:16:26.507" v="12" actId="13926"/>
        <pc:sldMkLst>
          <pc:docMk/>
          <pc:sldMk cId="1060195610" sldId="299"/>
        </pc:sldMkLst>
        <pc:spChg chg="mod">
          <ac:chgData name="Monica Ask" userId="f5b78977-70bc-42fe-86d8-d4a22774db7a" providerId="ADAL" clId="{BA5B3E84-E63E-4402-BEF9-E457095940C8}" dt="2019-01-14T07:16:26.507" v="12" actId="13926"/>
          <ac:spMkLst>
            <pc:docMk/>
            <pc:sldMk cId="1060195610" sldId="299"/>
            <ac:spMk id="6" creationId="{C166E570-58F2-4364-9863-BCCC3146DAD9}"/>
          </ac:spMkLst>
        </pc:spChg>
      </pc:sldChg>
      <pc:sldChg chg="modSp">
        <pc:chgData name="Monica Ask" userId="f5b78977-70bc-42fe-86d8-d4a22774db7a" providerId="ADAL" clId="{BA5B3E84-E63E-4402-BEF9-E457095940C8}" dt="2019-01-07T09:04:16.985" v="3" actId="5793"/>
        <pc:sldMkLst>
          <pc:docMk/>
          <pc:sldMk cId="136450469" sldId="301"/>
        </pc:sldMkLst>
        <pc:spChg chg="mod">
          <ac:chgData name="Monica Ask" userId="f5b78977-70bc-42fe-86d8-d4a22774db7a" providerId="ADAL" clId="{BA5B3E84-E63E-4402-BEF9-E457095940C8}" dt="2019-01-07T09:04:16.985" v="3" actId="5793"/>
          <ac:spMkLst>
            <pc:docMk/>
            <pc:sldMk cId="136450469" sldId="301"/>
            <ac:spMk id="3" creationId="{F16680E2-253A-4A03-9EE2-EC1FACF7A410}"/>
          </ac:spMkLst>
        </pc:spChg>
      </pc:sldChg>
    </pc:docChg>
  </pc:docChgLst>
  <pc:docChgLst>
    <pc:chgData name="Monica Ask" userId="f5b78977-70bc-42fe-86d8-d4a22774db7a" providerId="ADAL" clId="{7FE05C05-2280-4BCF-928E-767116432733}"/>
    <pc:docChg chg="delSld modSld">
      <pc:chgData name="Monica Ask" userId="f5b78977-70bc-42fe-86d8-d4a22774db7a" providerId="ADAL" clId="{7FE05C05-2280-4BCF-928E-767116432733}" dt="2022-05-03T05:48:09.426" v="7" actId="47"/>
      <pc:docMkLst>
        <pc:docMk/>
      </pc:docMkLst>
      <pc:sldChg chg="del">
        <pc:chgData name="Monica Ask" userId="f5b78977-70bc-42fe-86d8-d4a22774db7a" providerId="ADAL" clId="{7FE05C05-2280-4BCF-928E-767116432733}" dt="2022-05-03T05:44:37.593" v="0" actId="47"/>
        <pc:sldMkLst>
          <pc:docMk/>
          <pc:sldMk cId="502725873" sldId="256"/>
        </pc:sldMkLst>
      </pc:sldChg>
      <pc:sldChg chg="del">
        <pc:chgData name="Monica Ask" userId="f5b78977-70bc-42fe-86d8-d4a22774db7a" providerId="ADAL" clId="{7FE05C05-2280-4BCF-928E-767116432733}" dt="2022-05-03T05:47:37.662" v="4" actId="47"/>
        <pc:sldMkLst>
          <pc:docMk/>
          <pc:sldMk cId="2524357434" sldId="264"/>
        </pc:sldMkLst>
      </pc:sldChg>
      <pc:sldChg chg="del">
        <pc:chgData name="Monica Ask" userId="f5b78977-70bc-42fe-86d8-d4a22774db7a" providerId="ADAL" clId="{7FE05C05-2280-4BCF-928E-767116432733}" dt="2022-05-03T05:48:09.426" v="7" actId="47"/>
        <pc:sldMkLst>
          <pc:docMk/>
          <pc:sldMk cId="448266655" sldId="283"/>
        </pc:sldMkLst>
      </pc:sldChg>
      <pc:sldChg chg="del">
        <pc:chgData name="Monica Ask" userId="f5b78977-70bc-42fe-86d8-d4a22774db7a" providerId="ADAL" clId="{7FE05C05-2280-4BCF-928E-767116432733}" dt="2022-05-03T05:45:22.524" v="1" actId="47"/>
        <pc:sldMkLst>
          <pc:docMk/>
          <pc:sldMk cId="3497595195" sldId="297"/>
        </pc:sldMkLst>
      </pc:sldChg>
      <pc:sldChg chg="del">
        <pc:chgData name="Monica Ask" userId="f5b78977-70bc-42fe-86d8-d4a22774db7a" providerId="ADAL" clId="{7FE05C05-2280-4BCF-928E-767116432733}" dt="2022-05-03T05:46:02.322" v="2" actId="47"/>
        <pc:sldMkLst>
          <pc:docMk/>
          <pc:sldMk cId="934361953" sldId="305"/>
        </pc:sldMkLst>
      </pc:sldChg>
      <pc:sldChg chg="mod modShow">
        <pc:chgData name="Monica Ask" userId="f5b78977-70bc-42fe-86d8-d4a22774db7a" providerId="ADAL" clId="{7FE05C05-2280-4BCF-928E-767116432733}" dt="2022-05-03T05:46:27.902" v="3" actId="729"/>
        <pc:sldMkLst>
          <pc:docMk/>
          <pc:sldMk cId="438163409" sldId="307"/>
        </pc:sldMkLst>
      </pc:sldChg>
      <pc:sldChg chg="del">
        <pc:chgData name="Monica Ask" userId="f5b78977-70bc-42fe-86d8-d4a22774db7a" providerId="ADAL" clId="{7FE05C05-2280-4BCF-928E-767116432733}" dt="2022-05-03T05:47:45.282" v="5" actId="47"/>
        <pc:sldMkLst>
          <pc:docMk/>
          <pc:sldMk cId="969162140" sldId="308"/>
        </pc:sldMkLst>
      </pc:sldChg>
      <pc:sldChg chg="del">
        <pc:chgData name="Monica Ask" userId="f5b78977-70bc-42fe-86d8-d4a22774db7a" providerId="ADAL" clId="{7FE05C05-2280-4BCF-928E-767116432733}" dt="2022-05-03T05:48:02.986" v="6" actId="47"/>
        <pc:sldMkLst>
          <pc:docMk/>
          <pc:sldMk cId="2118401306" sldId="309"/>
        </pc:sldMkLst>
      </pc:sldChg>
    </pc:docChg>
  </pc:docChgLst>
  <pc:docChgLst>
    <pc:chgData name="Monica Ask" userId="f5b78977-70bc-42fe-86d8-d4a22774db7a" providerId="ADAL" clId="{DCA64062-1951-48D4-8DD8-6D2F28375838}"/>
    <pc:docChg chg="addSld delSld modSld">
      <pc:chgData name="Monica Ask" userId="f5b78977-70bc-42fe-86d8-d4a22774db7a" providerId="ADAL" clId="{DCA64062-1951-48D4-8DD8-6D2F28375838}" dt="2019-01-28T07:18:40.974" v="4" actId="2696"/>
      <pc:docMkLst>
        <pc:docMk/>
      </pc:docMkLst>
      <pc:sldChg chg="del">
        <pc:chgData name="Monica Ask" userId="f5b78977-70bc-42fe-86d8-d4a22774db7a" providerId="ADAL" clId="{DCA64062-1951-48D4-8DD8-6D2F28375838}" dt="2019-01-28T07:17:29.440" v="0" actId="2696"/>
        <pc:sldMkLst>
          <pc:docMk/>
          <pc:sldMk cId="2524357434" sldId="264"/>
        </pc:sldMkLst>
      </pc:sldChg>
      <pc:sldChg chg="del">
        <pc:chgData name="Monica Ask" userId="f5b78977-70bc-42fe-86d8-d4a22774db7a" providerId="ADAL" clId="{DCA64062-1951-48D4-8DD8-6D2F28375838}" dt="2019-01-28T07:18:40.974" v="4" actId="2696"/>
        <pc:sldMkLst>
          <pc:docMk/>
          <pc:sldMk cId="4269344678" sldId="291"/>
        </pc:sldMkLst>
      </pc:sldChg>
      <pc:sldChg chg="addSp delSp modSp add">
        <pc:chgData name="Monica Ask" userId="f5b78977-70bc-42fe-86d8-d4a22774db7a" providerId="ADAL" clId="{DCA64062-1951-48D4-8DD8-6D2F28375838}" dt="2019-01-28T07:17:50.164" v="3"/>
        <pc:sldMkLst>
          <pc:docMk/>
          <pc:sldMk cId="3647526299" sldId="303"/>
        </pc:sldMkLst>
        <pc:spChg chg="mod">
          <ac:chgData name="Monica Ask" userId="f5b78977-70bc-42fe-86d8-d4a22774db7a" providerId="ADAL" clId="{DCA64062-1951-48D4-8DD8-6D2F28375838}" dt="2019-01-28T07:17:44.664" v="2"/>
          <ac:spMkLst>
            <pc:docMk/>
            <pc:sldMk cId="3647526299" sldId="303"/>
            <ac:spMk id="2" creationId="{06FD92BF-6074-4B3D-A329-C5F19A7FDB46}"/>
          </ac:spMkLst>
        </pc:spChg>
        <pc:spChg chg="del">
          <ac:chgData name="Monica Ask" userId="f5b78977-70bc-42fe-86d8-d4a22774db7a" providerId="ADAL" clId="{DCA64062-1951-48D4-8DD8-6D2F28375838}" dt="2019-01-28T07:17:50.164" v="3"/>
          <ac:spMkLst>
            <pc:docMk/>
            <pc:sldMk cId="3647526299" sldId="303"/>
            <ac:spMk id="3" creationId="{D81A2813-CE02-4476-8C5F-C41721C00CB8}"/>
          </ac:spMkLst>
        </pc:spChg>
        <pc:picChg chg="add">
          <ac:chgData name="Monica Ask" userId="f5b78977-70bc-42fe-86d8-d4a22774db7a" providerId="ADAL" clId="{DCA64062-1951-48D4-8DD8-6D2F28375838}" dt="2019-01-28T07:17:50.164" v="3"/>
          <ac:picMkLst>
            <pc:docMk/>
            <pc:sldMk cId="3647526299" sldId="303"/>
            <ac:picMk id="4" creationId="{00236901-C763-41D2-8514-1F16564482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77EC2-F361-4C8F-83BD-58AA783D5FF3}" type="datetimeFigureOut">
              <a:rPr lang="sv-SE" smtClean="0"/>
              <a:t>2022-06-03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7DEE4-AC8D-4671-9826-434283595339}" type="slidenum">
              <a:rPr lang="sv-SE" smtClean="0"/>
              <a:t>‹#›</a:t>
            </a:fld>
            <a:endParaRPr lang="sv-SE"/>
          </a:p>
        </p:txBody>
      </p:sp>
    </p:spTree>
    <p:extLst>
      <p:ext uri="{BB962C8B-B14F-4D97-AF65-F5344CB8AC3E}">
        <p14:creationId xmlns:p14="http://schemas.microsoft.com/office/powerpoint/2010/main" val="71962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41A1DD1-4395-490F-B7C1-50DD598B162F}" type="slidenum">
              <a:rPr lang="sv-SE" smtClean="0"/>
              <a:t>1</a:t>
            </a:fld>
            <a:endParaRPr lang="sv-SE"/>
          </a:p>
        </p:txBody>
      </p:sp>
    </p:spTree>
    <p:extLst>
      <p:ext uri="{BB962C8B-B14F-4D97-AF65-F5344CB8AC3E}">
        <p14:creationId xmlns:p14="http://schemas.microsoft.com/office/powerpoint/2010/main" val="175236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Rätt information till rätt person i rätt tid. Klassning. Riskbedömning. Skyddsåtgärder. Behörighetstilldelning. Information. Informationssäkerhet är allas ansvar och verksamhetschefens.</a:t>
            </a:r>
          </a:p>
          <a:p>
            <a:endParaRPr lang="sv-SE" dirty="0"/>
          </a:p>
        </p:txBody>
      </p:sp>
      <p:sp>
        <p:nvSpPr>
          <p:cNvPr id="4" name="Platshållare för bildnummer 3"/>
          <p:cNvSpPr>
            <a:spLocks noGrp="1"/>
          </p:cNvSpPr>
          <p:nvPr>
            <p:ph type="sldNum" sz="quarter" idx="5"/>
          </p:nvPr>
        </p:nvSpPr>
        <p:spPr/>
        <p:txBody>
          <a:bodyPr/>
          <a:lstStyle/>
          <a:p>
            <a:fld id="{2F0DDD76-99F3-4B27-8B9C-296B92C6DC4D}" type="slidenum">
              <a:rPr lang="sv-SE" smtClean="0"/>
              <a:t>2</a:t>
            </a:fld>
            <a:endParaRPr lang="sv-SE"/>
          </a:p>
        </p:txBody>
      </p:sp>
    </p:spTree>
    <p:extLst>
      <p:ext uri="{BB962C8B-B14F-4D97-AF65-F5344CB8AC3E}">
        <p14:creationId xmlns:p14="http://schemas.microsoft.com/office/powerpoint/2010/main" val="1766787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Saknar utbildning, känner inte till riktlinjer och rutiner, förstår inte sitt uppdrag. Utsätts för påtryckningar. Hot. Utpressning. </a:t>
            </a:r>
          </a:p>
          <a:p>
            <a:endParaRPr lang="sv-SE" dirty="0"/>
          </a:p>
        </p:txBody>
      </p:sp>
      <p:sp>
        <p:nvSpPr>
          <p:cNvPr id="4" name="Platshållare för bildnummer 3"/>
          <p:cNvSpPr>
            <a:spLocks noGrp="1"/>
          </p:cNvSpPr>
          <p:nvPr>
            <p:ph type="sldNum" sz="quarter" idx="5"/>
          </p:nvPr>
        </p:nvSpPr>
        <p:spPr/>
        <p:txBody>
          <a:bodyPr/>
          <a:lstStyle/>
          <a:p>
            <a:fld id="{2F0DDD76-99F3-4B27-8B9C-296B92C6DC4D}" type="slidenum">
              <a:rPr lang="sv-SE" smtClean="0"/>
              <a:t>3</a:t>
            </a:fld>
            <a:endParaRPr lang="sv-SE"/>
          </a:p>
        </p:txBody>
      </p:sp>
    </p:spTree>
    <p:extLst>
      <p:ext uri="{BB962C8B-B14F-4D97-AF65-F5344CB8AC3E}">
        <p14:creationId xmlns:p14="http://schemas.microsoft.com/office/powerpoint/2010/main" val="206806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PDL, HSL, OSL </a:t>
            </a:r>
            <a:r>
              <a:rPr lang="sv-SE" dirty="0" err="1"/>
              <a:t>SoC</a:t>
            </a:r>
            <a:r>
              <a:rPr lang="sv-SE" dirty="0"/>
              <a:t> etc.</a:t>
            </a:r>
          </a:p>
          <a:p>
            <a:endParaRPr lang="sv-SE" dirty="0"/>
          </a:p>
        </p:txBody>
      </p:sp>
      <p:sp>
        <p:nvSpPr>
          <p:cNvPr id="4" name="Platshållare för bildnummer 3"/>
          <p:cNvSpPr>
            <a:spLocks noGrp="1"/>
          </p:cNvSpPr>
          <p:nvPr>
            <p:ph type="sldNum" sz="quarter" idx="5"/>
          </p:nvPr>
        </p:nvSpPr>
        <p:spPr/>
        <p:txBody>
          <a:bodyPr/>
          <a:lstStyle/>
          <a:p>
            <a:fld id="{36B7DEE4-AC8D-4671-9826-434283595339}" type="slidenum">
              <a:rPr lang="sv-SE" smtClean="0"/>
              <a:t>5</a:t>
            </a:fld>
            <a:endParaRPr lang="sv-SE"/>
          </a:p>
        </p:txBody>
      </p:sp>
    </p:spTree>
    <p:extLst>
      <p:ext uri="{BB962C8B-B14F-4D97-AF65-F5344CB8AC3E}">
        <p14:creationId xmlns:p14="http://schemas.microsoft.com/office/powerpoint/2010/main" val="54305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får inte läsa i din egen journal i COSMIC eftersom det kan föreligga sekretess gentemot patienten och i ett utlämnande ska en </a:t>
            </a:r>
            <a:r>
              <a:rPr lang="sv-SE" dirty="0" err="1"/>
              <a:t>menprövning</a:t>
            </a:r>
            <a:r>
              <a:rPr lang="sv-SE" dirty="0"/>
              <a:t> ske och du kan inte </a:t>
            </a:r>
            <a:r>
              <a:rPr lang="sv-SE" dirty="0" err="1"/>
              <a:t>menpröva</a:t>
            </a:r>
            <a:r>
              <a:rPr lang="sv-SE" dirty="0"/>
              <a:t> mot dig själv. Då får du får precis som alla andra patienter läsa din journal på 1177 eller begära ut en skriftlig journalkopia. Du får heller inte ta del av anhörigas eller grannens journal, inte ens om de ber dig om du inte deltar i deras vård. Det som sker på din inloggning står du ansvarig för och det kan patienter se på sin loggrapport via 1177. Lämna heller inte COSMIC olåst eller lämna ut ditt lösenord så att någon annan kan komma åt känslig information. Den information du tagit del av får du sedan givetvis inte sprida till andra.</a:t>
            </a:r>
          </a:p>
          <a:p>
            <a:r>
              <a:rPr lang="sv-SE" dirty="0"/>
              <a:t>”</a:t>
            </a:r>
            <a:r>
              <a:rPr lang="sv-SE" sz="1200" b="0" i="0" u="none" strike="noStrike" kern="1200" baseline="0" dirty="0">
                <a:solidFill>
                  <a:schemeClr val="tx1"/>
                </a:solidFill>
                <a:latin typeface="+mn-lt"/>
                <a:ea typeface="+mn-ea"/>
                <a:cs typeface="+mn-cs"/>
              </a:rPr>
              <a:t>Journalen är en allmän handling och ett utlämnande ska föregås av en sekretessprövning. Att vilja bereda sig åtkomst till sin egen journal är följaktligen per definition en begäran om allmän handling och den sekretessprövning som enligt lag ska göras kan inte genomföras av samma person som har begärt handlingen. Sekretess kan i vissa fall gälla i förhållande till patienten själv”.</a:t>
            </a:r>
            <a:endParaRPr lang="sv-SE" dirty="0"/>
          </a:p>
        </p:txBody>
      </p:sp>
      <p:sp>
        <p:nvSpPr>
          <p:cNvPr id="4" name="Platshållare för bildnummer 3"/>
          <p:cNvSpPr>
            <a:spLocks noGrp="1"/>
          </p:cNvSpPr>
          <p:nvPr>
            <p:ph type="sldNum" sz="quarter" idx="5"/>
          </p:nvPr>
        </p:nvSpPr>
        <p:spPr/>
        <p:txBody>
          <a:bodyPr/>
          <a:lstStyle/>
          <a:p>
            <a:fld id="{F906CFA5-4D03-4313-A35A-524B2C03EEED}" type="slidenum">
              <a:rPr lang="sv-SE" smtClean="0"/>
              <a:t>6</a:t>
            </a:fld>
            <a:endParaRPr lang="sv-SE"/>
          </a:p>
        </p:txBody>
      </p:sp>
    </p:spTree>
    <p:extLst>
      <p:ext uri="{BB962C8B-B14F-4D97-AF65-F5344CB8AC3E}">
        <p14:creationId xmlns:p14="http://schemas.microsoft.com/office/powerpoint/2010/main" val="168690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41A1DD1-4395-490F-B7C1-50DD598B162F}" type="slidenum">
              <a:rPr lang="sv-SE" smtClean="0"/>
              <a:t>8</a:t>
            </a:fld>
            <a:endParaRPr lang="sv-SE"/>
          </a:p>
        </p:txBody>
      </p:sp>
    </p:spTree>
    <p:extLst>
      <p:ext uri="{BB962C8B-B14F-4D97-AF65-F5344CB8AC3E}">
        <p14:creationId xmlns:p14="http://schemas.microsoft.com/office/powerpoint/2010/main" val="279539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333333"/>
                </a:solidFill>
                <a:effectLst/>
                <a:latin typeface="Arial" panose="020B0604020202020204" pitchFamily="34" charset="0"/>
              </a:rPr>
              <a:t>PDL 3 §</a:t>
            </a:r>
            <a:r>
              <a:rPr lang="sv-SE" b="0" i="0" u="none" strike="noStrike" dirty="0">
                <a:solidFill>
                  <a:srgbClr val="000000"/>
                </a:solidFill>
                <a:effectLst/>
                <a:latin typeface="Arial" panose="020B0604020202020204" pitchFamily="34" charset="0"/>
              </a:rPr>
              <a:t> En vårdgivare ska se till att åtkomst till sådana uppgifter om patienter som förs helt eller delvis automatiserat dokumenteras och kan kontrolleras. Vårdgivare ska göra systematiska och återkommande kontroller av om någon obehörigen kommer åt sådana uppgifter.</a:t>
            </a:r>
            <a:endParaRPr lang="sv-SE" dirty="0"/>
          </a:p>
        </p:txBody>
      </p:sp>
      <p:sp>
        <p:nvSpPr>
          <p:cNvPr id="4" name="Platshållare för bildnummer 3"/>
          <p:cNvSpPr>
            <a:spLocks noGrp="1"/>
          </p:cNvSpPr>
          <p:nvPr>
            <p:ph type="sldNum" sz="quarter" idx="5"/>
          </p:nvPr>
        </p:nvSpPr>
        <p:spPr/>
        <p:txBody>
          <a:bodyPr/>
          <a:lstStyle/>
          <a:p>
            <a:fld id="{6764533C-AA9A-470B-8A35-0C5B1B9AD04F}" type="slidenum">
              <a:rPr lang="sv-SE" smtClean="0"/>
              <a:t>9</a:t>
            </a:fld>
            <a:endParaRPr lang="sv-SE"/>
          </a:p>
        </p:txBody>
      </p:sp>
    </p:spTree>
    <p:extLst>
      <p:ext uri="{BB962C8B-B14F-4D97-AF65-F5344CB8AC3E}">
        <p14:creationId xmlns:p14="http://schemas.microsoft.com/office/powerpoint/2010/main" val="364894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Integritet och trygghet</a:t>
            </a:r>
          </a:p>
        </p:txBody>
      </p:sp>
      <p:sp>
        <p:nvSpPr>
          <p:cNvPr id="4" name="Platshållare för bildnummer 3"/>
          <p:cNvSpPr>
            <a:spLocks noGrp="1"/>
          </p:cNvSpPr>
          <p:nvPr>
            <p:ph type="sldNum" sz="quarter" idx="5"/>
          </p:nvPr>
        </p:nvSpPr>
        <p:spPr/>
        <p:txBody>
          <a:bodyPr/>
          <a:lstStyle/>
          <a:p>
            <a:fld id="{2F0DDD76-99F3-4B27-8B9C-296B92C6DC4D}" type="slidenum">
              <a:rPr lang="sv-SE" smtClean="0"/>
              <a:t>10</a:t>
            </a:fld>
            <a:endParaRPr lang="sv-SE"/>
          </a:p>
        </p:txBody>
      </p:sp>
    </p:spTree>
    <p:extLst>
      <p:ext uri="{BB962C8B-B14F-4D97-AF65-F5344CB8AC3E}">
        <p14:creationId xmlns:p14="http://schemas.microsoft.com/office/powerpoint/2010/main" val="354376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dirty="0">
                <a:solidFill>
                  <a:srgbClr val="333333"/>
                </a:solidFill>
                <a:effectLst/>
                <a:latin typeface="Gotham-Book"/>
              </a:rPr>
              <a:t>RIKT-22948 Skyddade personuppgifter i region Värmland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dirty="0">
                <a:solidFill>
                  <a:srgbClr val="333333"/>
                </a:solidFill>
                <a:effectLst/>
                <a:latin typeface="Gotham-Book"/>
              </a:rPr>
              <a:t>RUT- 23133 Skyddade personuppgifter i Hälso- och sjukvård samt tandvård</a:t>
            </a:r>
          </a:p>
          <a:p>
            <a:r>
              <a:rPr lang="sv-SE" b="0" i="0" u="none" strike="noStrike" dirty="0">
                <a:solidFill>
                  <a:srgbClr val="333333"/>
                </a:solidFill>
                <a:effectLst/>
                <a:latin typeface="Gotham-Book"/>
              </a:rPr>
              <a:t>RUT-06670 Patienter med skyddade personuppgifter i Cosmic </a:t>
            </a:r>
          </a:p>
        </p:txBody>
      </p:sp>
      <p:sp>
        <p:nvSpPr>
          <p:cNvPr id="4" name="Platshållare för bildnummer 3"/>
          <p:cNvSpPr>
            <a:spLocks noGrp="1"/>
          </p:cNvSpPr>
          <p:nvPr>
            <p:ph type="sldNum" sz="quarter" idx="5"/>
          </p:nvPr>
        </p:nvSpPr>
        <p:spPr/>
        <p:txBody>
          <a:bodyPr/>
          <a:lstStyle/>
          <a:p>
            <a:fld id="{C41A1DD1-4395-490F-B7C1-50DD598B162F}" type="slidenum">
              <a:rPr lang="sv-SE" smtClean="0"/>
              <a:t>11</a:t>
            </a:fld>
            <a:endParaRPr lang="sv-SE"/>
          </a:p>
        </p:txBody>
      </p:sp>
    </p:spTree>
    <p:extLst>
      <p:ext uri="{BB962C8B-B14F-4D97-AF65-F5344CB8AC3E}">
        <p14:creationId xmlns:p14="http://schemas.microsoft.com/office/powerpoint/2010/main" val="277810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sv-SE"/>
              <a:t>Klicka här för att ändra format</a:t>
            </a:r>
            <a:endParaRPr lang="sv-SE"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p:cNvSpPr>
            <a:spLocks noGrp="1"/>
          </p:cNvSpPr>
          <p:nvPr>
            <p:ph type="dt" sz="half" idx="10"/>
          </p:nvPr>
        </p:nvSpPr>
        <p:spPr/>
        <p:txBody>
          <a:bodyPr/>
          <a:lstStyle/>
          <a:p>
            <a:fld id="{FA5C73DC-92D5-4236-98BC-6141352E23A3}" type="datetimeFigureOut">
              <a:rPr lang="sv-SE" smtClean="0"/>
              <a:pPr/>
              <a:t>2022-06-03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B9242590-5770-431D-A3D8-3A01134315FD}" type="slidenum">
              <a:rPr lang="sv-SE" smtClean="0"/>
              <a:pPr/>
              <a:t>‹#›</a:t>
            </a:fld>
            <a:endParaRPr lang="sv-SE"/>
          </a:p>
        </p:txBody>
      </p:sp>
    </p:spTree>
    <p:extLst>
      <p:ext uri="{BB962C8B-B14F-4D97-AF65-F5344CB8AC3E}">
        <p14:creationId xmlns:p14="http://schemas.microsoft.com/office/powerpoint/2010/main" val="205375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2022-06-03</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2022-06-03</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2022-06-03</a:t>
            </a:fld>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2022-06-03</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2022-06-03</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2022-06-03</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2022-06-03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2022-06-03</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2022-06-03</a:t>
            </a:fld>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mailto:monica.ask@regionvarmland.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28294" y="1306541"/>
            <a:ext cx="6452461" cy="1136073"/>
          </a:xfrm>
        </p:spPr>
        <p:txBody>
          <a:bodyPr/>
          <a:lstStyle/>
          <a:p>
            <a:r>
              <a:rPr lang="sv-SE" dirty="0"/>
              <a:t>Informationssäkerhet</a:t>
            </a:r>
            <a:br>
              <a:rPr lang="sv-SE" dirty="0"/>
            </a:br>
            <a:r>
              <a:rPr lang="sv-SE" sz="2400" dirty="0"/>
              <a:t>- för dig som hanterar känslig information</a:t>
            </a:r>
          </a:p>
        </p:txBody>
      </p:sp>
      <p:sp>
        <p:nvSpPr>
          <p:cNvPr id="3" name="textruta 2">
            <a:extLst>
              <a:ext uri="{FF2B5EF4-FFF2-40B4-BE49-F238E27FC236}">
                <a16:creationId xmlns:a16="http://schemas.microsoft.com/office/drawing/2014/main" id="{B9EF2A59-396B-462A-A706-76EA60A2492E}"/>
              </a:ext>
            </a:extLst>
          </p:cNvPr>
          <p:cNvSpPr txBox="1"/>
          <p:nvPr/>
        </p:nvSpPr>
        <p:spPr>
          <a:xfrm flipH="1">
            <a:off x="4489899" y="3913239"/>
            <a:ext cx="4565610" cy="923330"/>
          </a:xfrm>
          <a:prstGeom prst="rect">
            <a:avLst/>
          </a:prstGeom>
          <a:noFill/>
        </p:spPr>
        <p:txBody>
          <a:bodyPr wrap="square" rtlCol="0">
            <a:spAutoFit/>
          </a:bodyPr>
          <a:lstStyle/>
          <a:p>
            <a:r>
              <a:rPr lang="sv-SE" dirty="0">
                <a:solidFill>
                  <a:schemeClr val="bg1"/>
                </a:solidFill>
              </a:rPr>
              <a:t>Nätverksträff vårdval fysioterapi</a:t>
            </a:r>
          </a:p>
          <a:p>
            <a:r>
              <a:rPr lang="sv-SE" dirty="0">
                <a:solidFill>
                  <a:schemeClr val="bg1"/>
                </a:solidFill>
              </a:rPr>
              <a:t>2022-06-02</a:t>
            </a:r>
          </a:p>
          <a:p>
            <a:r>
              <a:rPr lang="sv-SE" dirty="0">
                <a:solidFill>
                  <a:schemeClr val="bg1"/>
                </a:solidFill>
              </a:rPr>
              <a:t>Monica Ask</a:t>
            </a:r>
          </a:p>
        </p:txBody>
      </p:sp>
    </p:spTree>
    <p:extLst>
      <p:ext uri="{BB962C8B-B14F-4D97-AF65-F5344CB8AC3E}">
        <p14:creationId xmlns:p14="http://schemas.microsoft.com/office/powerpoint/2010/main" val="303573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highlight>
                  <a:srgbClr val="00FF00"/>
                </a:highlight>
              </a:rPr>
              <a:t>U</a:t>
            </a:r>
            <a:r>
              <a:rPr lang="sv-SE" dirty="0"/>
              <a:t>tveckling och </a:t>
            </a:r>
            <a:r>
              <a:rPr lang="sv-SE" dirty="0">
                <a:highlight>
                  <a:srgbClr val="00FF00"/>
                </a:highlight>
              </a:rPr>
              <a:t>A</a:t>
            </a:r>
            <a:r>
              <a:rPr lang="sv-SE" dirty="0"/>
              <a:t>nvändarstöd </a:t>
            </a:r>
            <a:r>
              <a:rPr lang="sv-SE" dirty="0">
                <a:highlight>
                  <a:srgbClr val="00FF00"/>
                </a:highlight>
              </a:rPr>
              <a:t>P</a:t>
            </a:r>
            <a:r>
              <a:rPr lang="sv-SE" dirty="0"/>
              <a:t>atientjournal</a:t>
            </a:r>
          </a:p>
        </p:txBody>
      </p:sp>
      <p:sp>
        <p:nvSpPr>
          <p:cNvPr id="3" name="Platshållare för innehåll 2"/>
          <p:cNvSpPr>
            <a:spLocks noGrp="1"/>
          </p:cNvSpPr>
          <p:nvPr>
            <p:ph idx="1"/>
          </p:nvPr>
        </p:nvSpPr>
        <p:spPr/>
        <p:txBody>
          <a:bodyPr>
            <a:normAutofit/>
          </a:bodyPr>
          <a:lstStyle/>
          <a:p>
            <a:r>
              <a:rPr lang="sv-SE" dirty="0"/>
              <a:t>Regelbundet och systematiskt</a:t>
            </a:r>
          </a:p>
          <a:p>
            <a:r>
              <a:rPr lang="sv-SE" dirty="0"/>
              <a:t>På begäran</a:t>
            </a:r>
          </a:p>
          <a:p>
            <a:r>
              <a:rPr lang="sv-SE" dirty="0"/>
              <a:t>Loggutdrag på begäran av verksamhetschef</a:t>
            </a:r>
          </a:p>
          <a:p>
            <a:r>
              <a:rPr lang="sv-SE" dirty="0"/>
              <a:t>Utvecklar ett effektivare verktyg</a:t>
            </a:r>
          </a:p>
          <a:p>
            <a:r>
              <a:rPr lang="sv-SE" dirty="0"/>
              <a:t>Utredningar</a:t>
            </a:r>
          </a:p>
          <a:p>
            <a:r>
              <a:rPr lang="sv-SE" dirty="0"/>
              <a:t>Spärrar på begäran av patient</a:t>
            </a:r>
          </a:p>
          <a:p>
            <a:endParaRPr lang="sv-SE" dirty="0"/>
          </a:p>
          <a:p>
            <a:endParaRPr lang="sv-SE" dirty="0"/>
          </a:p>
        </p:txBody>
      </p:sp>
    </p:spTree>
    <p:extLst>
      <p:ext uri="{BB962C8B-B14F-4D97-AF65-F5344CB8AC3E}">
        <p14:creationId xmlns:p14="http://schemas.microsoft.com/office/powerpoint/2010/main" val="426934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BB40F-EB29-4952-8053-643CCC316AB8}"/>
              </a:ext>
            </a:extLst>
          </p:cNvPr>
          <p:cNvSpPr>
            <a:spLocks noGrp="1"/>
          </p:cNvSpPr>
          <p:nvPr>
            <p:ph type="title"/>
          </p:nvPr>
        </p:nvSpPr>
        <p:spPr/>
        <p:txBody>
          <a:bodyPr/>
          <a:lstStyle/>
          <a:p>
            <a:r>
              <a:rPr lang="sv-SE" dirty="0"/>
              <a:t>Skyddade personuppgifter i Cosmic</a:t>
            </a:r>
          </a:p>
        </p:txBody>
      </p:sp>
      <p:sp>
        <p:nvSpPr>
          <p:cNvPr id="3" name="Platshållare för innehåll 2">
            <a:extLst>
              <a:ext uri="{FF2B5EF4-FFF2-40B4-BE49-F238E27FC236}">
                <a16:creationId xmlns:a16="http://schemas.microsoft.com/office/drawing/2014/main" id="{5369D72A-135E-4EB1-8B1B-A8F88049C24C}"/>
              </a:ext>
            </a:extLst>
          </p:cNvPr>
          <p:cNvSpPr>
            <a:spLocks noGrp="1"/>
          </p:cNvSpPr>
          <p:nvPr>
            <p:ph idx="1"/>
          </p:nvPr>
        </p:nvSpPr>
        <p:spPr>
          <a:xfrm>
            <a:off x="838200" y="1548007"/>
            <a:ext cx="10515600" cy="4297989"/>
          </a:xfrm>
        </p:spPr>
        <p:txBody>
          <a:bodyPr>
            <a:normAutofit fontScale="25000" lnSpcReduction="20000"/>
          </a:bodyPr>
          <a:lstStyle/>
          <a:p>
            <a:r>
              <a:rPr lang="sv-SE" sz="9600" dirty="0"/>
              <a:t>Skatteverket</a:t>
            </a:r>
          </a:p>
          <a:p>
            <a:r>
              <a:rPr lang="sv-SE" sz="9600" dirty="0"/>
              <a:t>Patientlisten och patientkort (adress saknas)</a:t>
            </a:r>
          </a:p>
          <a:p>
            <a:r>
              <a:rPr lang="sv-SE" sz="9600" dirty="0"/>
              <a:t>Ska journalföras på sitt personnummer</a:t>
            </a:r>
          </a:p>
          <a:p>
            <a:r>
              <a:rPr lang="sv-SE" sz="9600" dirty="0"/>
              <a:t>Mallar</a:t>
            </a:r>
          </a:p>
          <a:p>
            <a:r>
              <a:rPr lang="sv-SE" sz="9600" dirty="0"/>
              <a:t>Remisshantering</a:t>
            </a:r>
          </a:p>
          <a:p>
            <a:r>
              <a:rPr lang="sv-SE" sz="9600" dirty="0"/>
              <a:t>Bokning enligt rutin</a:t>
            </a:r>
          </a:p>
          <a:p>
            <a:r>
              <a:rPr lang="sv-SE" sz="9600" dirty="0"/>
              <a:t>Recept och </a:t>
            </a:r>
            <a:r>
              <a:rPr lang="sv-SE" sz="9600" dirty="0" err="1"/>
              <a:t>webcert</a:t>
            </a:r>
            <a:r>
              <a:rPr lang="sv-SE" sz="9600" dirty="0"/>
              <a:t> (sjukintyg mm)</a:t>
            </a:r>
          </a:p>
          <a:p>
            <a:r>
              <a:rPr lang="sv-SE" sz="9600" dirty="0"/>
              <a:t>Vårdinformation produceras inte till 1177.se eller till NPÖ</a:t>
            </a:r>
          </a:p>
          <a:p>
            <a:r>
              <a:rPr lang="sv-SE" sz="9600" dirty="0"/>
              <a:t>Patientens eget ansvar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3800" dirty="0">
              <a:solidFill>
                <a:srgbClr val="333333"/>
              </a:solidFill>
              <a:latin typeface="Gotham-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3800" b="0" i="0" u="none" strike="noStrike" dirty="0">
              <a:solidFill>
                <a:srgbClr val="333333"/>
              </a:solidFill>
              <a:effectLst/>
              <a:latin typeface="Gotham-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3800" b="0" i="0" u="none" strike="noStrike" dirty="0">
              <a:solidFill>
                <a:srgbClr val="333333"/>
              </a:solidFill>
              <a:effectLst/>
              <a:latin typeface="Gotham-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solidFill>
                <a:srgbClr val="333333"/>
              </a:solidFill>
              <a:latin typeface="Gotham-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0" i="0" u="none" strike="noStrike" dirty="0">
              <a:solidFill>
                <a:srgbClr val="333333"/>
              </a:solidFill>
              <a:effectLst/>
              <a:latin typeface="Gotham-Book"/>
            </a:endParaRPr>
          </a:p>
          <a:p>
            <a:pPr marL="0" indent="0">
              <a:buNone/>
            </a:pPr>
            <a:endParaRPr lang="sv-SE" dirty="0"/>
          </a:p>
        </p:txBody>
      </p:sp>
    </p:spTree>
    <p:extLst>
      <p:ext uri="{BB962C8B-B14F-4D97-AF65-F5344CB8AC3E}">
        <p14:creationId xmlns:p14="http://schemas.microsoft.com/office/powerpoint/2010/main" val="209195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251" y="2159000"/>
            <a:ext cx="1841500" cy="2540000"/>
          </a:xfrm>
          <a:prstGeom prst="rect">
            <a:avLst/>
          </a:prstGeom>
        </p:spPr>
      </p:pic>
    </p:spTree>
    <p:extLst>
      <p:ext uri="{BB962C8B-B14F-4D97-AF65-F5344CB8AC3E}">
        <p14:creationId xmlns:p14="http://schemas.microsoft.com/office/powerpoint/2010/main" val="385215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3706087" y="159797"/>
            <a:ext cx="6452461" cy="714315"/>
          </a:xfrm>
        </p:spPr>
        <p:txBody>
          <a:bodyPr/>
          <a:lstStyle/>
          <a:p>
            <a:r>
              <a:rPr lang="sv-SE" dirty="0"/>
              <a:t>Tack för att du lyssnat!</a:t>
            </a:r>
          </a:p>
        </p:txBody>
      </p:sp>
      <p:sp>
        <p:nvSpPr>
          <p:cNvPr id="3" name="Rubrik 3">
            <a:extLst>
              <a:ext uri="{FF2B5EF4-FFF2-40B4-BE49-F238E27FC236}">
                <a16:creationId xmlns:a16="http://schemas.microsoft.com/office/drawing/2014/main" id="{A27C6369-29F0-4E82-8369-D8DFA42295C9}"/>
              </a:ext>
            </a:extLst>
          </p:cNvPr>
          <p:cNvSpPr txBox="1">
            <a:spLocks/>
          </p:cNvSpPr>
          <p:nvPr/>
        </p:nvSpPr>
        <p:spPr>
          <a:xfrm>
            <a:off x="3782762" y="2411844"/>
            <a:ext cx="7311165" cy="2558107"/>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sv-SE" sz="2700" b="0" dirty="0"/>
              <a:t>Monica Ask</a:t>
            </a:r>
          </a:p>
          <a:p>
            <a:br>
              <a:rPr lang="sv-SE" sz="2700" b="0" dirty="0"/>
            </a:br>
            <a:r>
              <a:rPr lang="sv-SE" sz="2700" b="0" dirty="0"/>
              <a:t>Informationssäkerhetssamordnare Hälso- och sjukvård</a:t>
            </a:r>
          </a:p>
          <a:p>
            <a:br>
              <a:rPr lang="sv-SE" sz="2700" b="0" dirty="0"/>
            </a:br>
            <a:r>
              <a:rPr lang="sv-SE" sz="2700" b="0" dirty="0">
                <a:highlight>
                  <a:srgbClr val="BBE0E3"/>
                </a:highlight>
                <a:hlinkClick r:id="rId2"/>
              </a:rPr>
              <a:t>monica.ask@regionvarmland.se</a:t>
            </a:r>
            <a:r>
              <a:rPr lang="sv-SE" sz="2700" b="0" dirty="0">
                <a:highlight>
                  <a:srgbClr val="BBE0E3"/>
                </a:highlight>
              </a:rPr>
              <a:t> </a:t>
            </a:r>
          </a:p>
          <a:p>
            <a:endParaRPr lang="sv-SE" sz="2700" b="0" dirty="0">
              <a:highlight>
                <a:srgbClr val="BBE0E3"/>
              </a:highlight>
            </a:endParaRPr>
          </a:p>
          <a:p>
            <a:r>
              <a:rPr lang="sv-SE" sz="2700" b="0" dirty="0"/>
              <a:t>010 8314341</a:t>
            </a:r>
            <a:br>
              <a:rPr lang="sv-SE" sz="2700" b="0" dirty="0"/>
            </a:br>
            <a:br>
              <a:rPr lang="sv-SE" sz="2700" b="0" dirty="0"/>
            </a:br>
            <a:br>
              <a:rPr lang="sv-SE" sz="2700" dirty="0"/>
            </a:br>
            <a:endParaRPr lang="sv-SE" sz="2700" dirty="0"/>
          </a:p>
        </p:txBody>
      </p:sp>
    </p:spTree>
    <p:extLst>
      <p:ext uri="{BB962C8B-B14F-4D97-AF65-F5344CB8AC3E}">
        <p14:creationId xmlns:p14="http://schemas.microsoft.com/office/powerpoint/2010/main" val="414377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29CC39-5E33-43A0-BE96-557CE2305C86}"/>
              </a:ext>
            </a:extLst>
          </p:cNvPr>
          <p:cNvPicPr>
            <a:picLocks noChangeAspect="1"/>
          </p:cNvPicPr>
          <p:nvPr/>
        </p:nvPicPr>
        <p:blipFill>
          <a:blip r:embed="rId3"/>
          <a:stretch>
            <a:fillRect/>
          </a:stretch>
        </p:blipFill>
        <p:spPr>
          <a:xfrm>
            <a:off x="1596495" y="554567"/>
            <a:ext cx="8829675" cy="5410200"/>
          </a:xfrm>
          <a:prstGeom prst="rect">
            <a:avLst/>
          </a:prstGeom>
        </p:spPr>
      </p:pic>
      <p:grpSp>
        <p:nvGrpSpPr>
          <p:cNvPr id="3" name="Grupp 2">
            <a:extLst>
              <a:ext uri="{FF2B5EF4-FFF2-40B4-BE49-F238E27FC236}">
                <a16:creationId xmlns:a16="http://schemas.microsoft.com/office/drawing/2014/main" id="{6E783146-088D-4E65-8C35-5F301662CBF0}"/>
              </a:ext>
            </a:extLst>
          </p:cNvPr>
          <p:cNvGrpSpPr/>
          <p:nvPr/>
        </p:nvGrpSpPr>
        <p:grpSpPr>
          <a:xfrm>
            <a:off x="6574915" y="973551"/>
            <a:ext cx="1277914" cy="752285"/>
            <a:chOff x="3536811" y="3959544"/>
            <a:chExt cx="1736820" cy="1003047"/>
          </a:xfrm>
        </p:grpSpPr>
        <p:sp>
          <p:nvSpPr>
            <p:cNvPr id="4" name="textruta 8">
              <a:extLst>
                <a:ext uri="{FF2B5EF4-FFF2-40B4-BE49-F238E27FC236}">
                  <a16:creationId xmlns:a16="http://schemas.microsoft.com/office/drawing/2014/main" id="{06CDA292-F6F0-43C7-ABD0-8BE05CE4D6B1}"/>
                </a:ext>
              </a:extLst>
            </p:cNvPr>
            <p:cNvSpPr txBox="1"/>
            <p:nvPr/>
          </p:nvSpPr>
          <p:spPr>
            <a:xfrm>
              <a:off x="3536811" y="4624036"/>
              <a:ext cx="1736820" cy="338555"/>
            </a:xfrm>
            <a:prstGeom prst="rect">
              <a:avLst/>
            </a:prstGeom>
            <a:noFill/>
          </p:spPr>
          <p:txBody>
            <a:bodyPr wrap="none" rtlCol="0">
              <a:spAutoFit/>
            </a:bodyPr>
            <a:lstStyle>
              <a:defPPr>
                <a:defRPr lang="sv-SE"/>
              </a:defPPr>
              <a:lvl1pPr>
                <a:defRPr sz="1400" b="1">
                  <a:solidFill>
                    <a:srgbClr val="FF6900"/>
                  </a:solidFill>
                  <a:latin typeface="Arial" charset="0"/>
                  <a:ea typeface="+mn-ea"/>
                </a:defRPr>
              </a:lvl1pPr>
              <a:lvl2pPr>
                <a:defRPr>
                  <a:latin typeface="Arial" charset="0"/>
                  <a:ea typeface="+mn-ea"/>
                </a:defRPr>
              </a:lvl2pPr>
              <a:lvl3pPr>
                <a:defRPr>
                  <a:latin typeface="Arial" charset="0"/>
                  <a:ea typeface="+mn-ea"/>
                </a:defRPr>
              </a:lvl3pPr>
              <a:lvl4pPr>
                <a:defRPr>
                  <a:latin typeface="Arial" charset="0"/>
                  <a:ea typeface="+mn-ea"/>
                </a:defRPr>
              </a:lvl4pPr>
              <a:lvl5pPr>
                <a:defRPr>
                  <a:latin typeface="Arial" charset="0"/>
                  <a:ea typeface="+mn-ea"/>
                </a:defRPr>
              </a:lvl5pPr>
              <a:lvl6pPr>
                <a:defRPr>
                  <a:latin typeface="Arial" charset="0"/>
                  <a:ea typeface="+mn-ea"/>
                </a:defRPr>
              </a:lvl6pPr>
              <a:lvl7pPr>
                <a:defRPr>
                  <a:latin typeface="Arial" charset="0"/>
                  <a:ea typeface="+mn-ea"/>
                </a:defRPr>
              </a:lvl7pPr>
              <a:lvl8pPr>
                <a:defRPr>
                  <a:latin typeface="Arial" charset="0"/>
                  <a:ea typeface="+mn-ea"/>
                </a:defRPr>
              </a:lvl8pPr>
              <a:lvl9pPr>
                <a:defRPr>
                  <a:latin typeface="Arial" charset="0"/>
                  <a:ea typeface="+mn-ea"/>
                </a:defRPr>
              </a:lvl9pPr>
            </a:lstStyle>
            <a:p>
              <a:r>
                <a:rPr lang="sv-SE" sz="1050" dirty="0">
                  <a:solidFill>
                    <a:schemeClr val="tx1"/>
                  </a:solidFill>
                </a:rPr>
                <a:t>  Skyddsåtgärder</a:t>
              </a:r>
              <a:endParaRPr lang="sv-SE" sz="825" dirty="0">
                <a:solidFill>
                  <a:schemeClr val="tx1"/>
                </a:solidFill>
              </a:endParaRPr>
            </a:p>
          </p:txBody>
        </p:sp>
        <p:pic>
          <p:nvPicPr>
            <p:cNvPr id="5" name="Bildobjekt 4" descr="Svenska vägmärket för vägarbete.">
              <a:extLst>
                <a:ext uri="{FF2B5EF4-FFF2-40B4-BE49-F238E27FC236}">
                  <a16:creationId xmlns:a16="http://schemas.microsoft.com/office/drawing/2014/main" id="{D049D62B-0A50-4789-A3B4-FA3434AB0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002" y="3959544"/>
              <a:ext cx="768332" cy="609673"/>
            </a:xfrm>
            <a:prstGeom prst="rect">
              <a:avLst/>
            </a:prstGeom>
          </p:spPr>
        </p:pic>
      </p:grpSp>
    </p:spTree>
    <p:extLst>
      <p:ext uri="{BB962C8B-B14F-4D97-AF65-F5344CB8AC3E}">
        <p14:creationId xmlns:p14="http://schemas.microsoft.com/office/powerpoint/2010/main" val="154491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D00FA086-2B95-41C3-8978-4E41A2BD7E60}"/>
              </a:ext>
            </a:extLst>
          </p:cNvPr>
          <p:cNvPicPr>
            <a:picLocks noGrp="1" noChangeAspect="1"/>
          </p:cNvPicPr>
          <p:nvPr>
            <p:ph idx="1"/>
          </p:nvPr>
        </p:nvPicPr>
        <p:blipFill>
          <a:blip r:embed="rId3"/>
          <a:stretch>
            <a:fillRect/>
          </a:stretch>
        </p:blipFill>
        <p:spPr>
          <a:xfrm>
            <a:off x="3472628" y="1047749"/>
            <a:ext cx="5105400" cy="3860800"/>
          </a:xfrm>
          <a:prstGeom prst="rect">
            <a:avLst/>
          </a:prstGeom>
        </p:spPr>
      </p:pic>
    </p:spTree>
    <p:extLst>
      <p:ext uri="{BB962C8B-B14F-4D97-AF65-F5344CB8AC3E}">
        <p14:creationId xmlns:p14="http://schemas.microsoft.com/office/powerpoint/2010/main" val="4573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3CA9F4-DAC7-4C17-8AFD-9D7BCD66EC16}"/>
              </a:ext>
            </a:extLst>
          </p:cNvPr>
          <p:cNvSpPr>
            <a:spLocks noGrp="1"/>
          </p:cNvSpPr>
          <p:nvPr>
            <p:ph type="title"/>
          </p:nvPr>
        </p:nvSpPr>
        <p:spPr/>
        <p:txBody>
          <a:bodyPr/>
          <a:lstStyle/>
          <a:p>
            <a:r>
              <a:rPr lang="sv-SE" dirty="0"/>
              <a:t>Patientdatalagen (PDL)</a:t>
            </a:r>
          </a:p>
        </p:txBody>
      </p:sp>
      <p:sp>
        <p:nvSpPr>
          <p:cNvPr id="3" name="Platshållare för innehåll 2">
            <a:extLst>
              <a:ext uri="{FF2B5EF4-FFF2-40B4-BE49-F238E27FC236}">
                <a16:creationId xmlns:a16="http://schemas.microsoft.com/office/drawing/2014/main" id="{B8D78106-C47C-445B-B627-3DD5851CDDB8}"/>
              </a:ext>
            </a:extLst>
          </p:cNvPr>
          <p:cNvSpPr>
            <a:spLocks noGrp="1"/>
          </p:cNvSpPr>
          <p:nvPr>
            <p:ph idx="1"/>
          </p:nvPr>
        </p:nvSpPr>
        <p:spPr/>
        <p:txBody>
          <a:bodyPr/>
          <a:lstStyle/>
          <a:p>
            <a:endParaRPr lang="sv-SE" sz="3200" dirty="0"/>
          </a:p>
          <a:p>
            <a:r>
              <a:rPr lang="sv-SE" sz="3200" dirty="0"/>
              <a:t>att bara den som </a:t>
            </a:r>
            <a:r>
              <a:rPr lang="sv-SE" sz="3200" u="sng" dirty="0">
                <a:highlight>
                  <a:srgbClr val="FFFF00"/>
                </a:highlight>
              </a:rPr>
              <a:t>behöver</a:t>
            </a:r>
            <a:r>
              <a:rPr lang="sv-SE" sz="3200" dirty="0"/>
              <a:t> uppgifterna i sitt arbete inom hälso- och sjukvården får ta del av patientuppgifter</a:t>
            </a:r>
          </a:p>
          <a:p>
            <a:endParaRPr lang="sv-SE" dirty="0"/>
          </a:p>
        </p:txBody>
      </p:sp>
      <p:pic>
        <p:nvPicPr>
          <p:cNvPr id="4" name="Bildobjekt 3">
            <a:extLst>
              <a:ext uri="{FF2B5EF4-FFF2-40B4-BE49-F238E27FC236}">
                <a16:creationId xmlns:a16="http://schemas.microsoft.com/office/drawing/2014/main" id="{3AF798D3-D11D-47A0-99C5-38AB8084C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175" y="123031"/>
            <a:ext cx="2247900" cy="1809750"/>
          </a:xfrm>
          <a:prstGeom prst="rect">
            <a:avLst/>
          </a:prstGeom>
        </p:spPr>
      </p:pic>
    </p:spTree>
    <p:extLst>
      <p:ext uri="{BB962C8B-B14F-4D97-AF65-F5344CB8AC3E}">
        <p14:creationId xmlns:p14="http://schemas.microsoft.com/office/powerpoint/2010/main" val="85152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66288F9E-41BF-44EE-988F-E3694F374310}"/>
              </a:ext>
            </a:extLst>
          </p:cNvPr>
          <p:cNvPicPr>
            <a:picLocks noGrp="1" noChangeAspect="1"/>
          </p:cNvPicPr>
          <p:nvPr>
            <p:ph idx="1"/>
          </p:nvPr>
        </p:nvPicPr>
        <p:blipFill>
          <a:blip r:embed="rId3"/>
          <a:stretch>
            <a:fillRect/>
          </a:stretch>
        </p:blipFill>
        <p:spPr>
          <a:xfrm>
            <a:off x="5712243" y="630488"/>
            <a:ext cx="4505325" cy="3076575"/>
          </a:xfrm>
          <a:prstGeom prst="rect">
            <a:avLst/>
          </a:prstGeom>
        </p:spPr>
      </p:pic>
      <p:sp>
        <p:nvSpPr>
          <p:cNvPr id="6" name="Platshållare för innehåll 2">
            <a:extLst>
              <a:ext uri="{FF2B5EF4-FFF2-40B4-BE49-F238E27FC236}">
                <a16:creationId xmlns:a16="http://schemas.microsoft.com/office/drawing/2014/main" id="{C166E570-58F2-4364-9863-BCCC3146DAD9}"/>
              </a:ext>
            </a:extLst>
          </p:cNvPr>
          <p:cNvSpPr txBox="1">
            <a:spLocks/>
          </p:cNvSpPr>
          <p:nvPr/>
        </p:nvSpPr>
        <p:spPr>
          <a:xfrm>
            <a:off x="457200" y="699542"/>
            <a:ext cx="6779096" cy="4770816"/>
          </a:xfrm>
          <a:prstGeom prst="rect">
            <a:avLst/>
          </a:prstGeom>
        </p:spPr>
        <p:txBody>
          <a:bodyPr vert="horz" lIns="91440" tIns="45720" rIns="91440" bIns="45720" rtlCol="0">
            <a:noAutofit/>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3200" dirty="0"/>
              <a:t>Lagar</a:t>
            </a:r>
          </a:p>
          <a:p>
            <a:r>
              <a:rPr lang="sv-SE" sz="3200" dirty="0">
                <a:highlight>
                  <a:srgbClr val="FFFF00"/>
                </a:highlight>
              </a:rPr>
              <a:t>Uppdrag</a:t>
            </a:r>
          </a:p>
          <a:p>
            <a:r>
              <a:rPr lang="sv-SE" sz="3200" dirty="0"/>
              <a:t>Behörigheter</a:t>
            </a:r>
          </a:p>
          <a:p>
            <a:r>
              <a:rPr lang="sv-SE" sz="3200" dirty="0"/>
              <a:t>Befogenhet</a:t>
            </a:r>
          </a:p>
          <a:p>
            <a:r>
              <a:rPr lang="sv-SE" sz="3200" dirty="0"/>
              <a:t>Eget ansvar</a:t>
            </a:r>
          </a:p>
          <a:p>
            <a:r>
              <a:rPr lang="sv-SE" sz="3200" dirty="0"/>
              <a:t>Sekretess</a:t>
            </a:r>
          </a:p>
          <a:p>
            <a:r>
              <a:rPr lang="sv-SE" sz="3200" dirty="0"/>
              <a:t>Tystnadsplikt</a:t>
            </a:r>
          </a:p>
          <a:p>
            <a:pPr marL="0" indent="0">
              <a:buNone/>
            </a:pPr>
            <a:endParaRPr lang="sv-SE" sz="3200" dirty="0"/>
          </a:p>
        </p:txBody>
      </p:sp>
    </p:spTree>
    <p:extLst>
      <p:ext uri="{BB962C8B-B14F-4D97-AF65-F5344CB8AC3E}">
        <p14:creationId xmlns:p14="http://schemas.microsoft.com/office/powerpoint/2010/main" val="106019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5DD29-8FFE-4D1F-A09C-67BCA0EC2034}"/>
              </a:ext>
            </a:extLst>
          </p:cNvPr>
          <p:cNvSpPr>
            <a:spLocks noGrp="1"/>
          </p:cNvSpPr>
          <p:nvPr>
            <p:ph type="title"/>
          </p:nvPr>
        </p:nvSpPr>
        <p:spPr/>
        <p:txBody>
          <a:bodyPr/>
          <a:lstStyle/>
          <a:p>
            <a:r>
              <a:rPr lang="sv-SE" dirty="0"/>
              <a:t>Inte tillåtet</a:t>
            </a:r>
          </a:p>
        </p:txBody>
      </p:sp>
      <p:sp>
        <p:nvSpPr>
          <p:cNvPr id="3" name="Platshållare för innehåll 2">
            <a:extLst>
              <a:ext uri="{FF2B5EF4-FFF2-40B4-BE49-F238E27FC236}">
                <a16:creationId xmlns:a16="http://schemas.microsoft.com/office/drawing/2014/main" id="{F16680E2-253A-4A03-9EE2-EC1FACF7A410}"/>
              </a:ext>
            </a:extLst>
          </p:cNvPr>
          <p:cNvSpPr>
            <a:spLocks noGrp="1"/>
          </p:cNvSpPr>
          <p:nvPr>
            <p:ph idx="1"/>
          </p:nvPr>
        </p:nvSpPr>
        <p:spPr/>
        <p:txBody>
          <a:bodyPr>
            <a:normAutofit fontScale="92500" lnSpcReduction="10000"/>
          </a:bodyPr>
          <a:lstStyle/>
          <a:p>
            <a:r>
              <a:rPr lang="sv-SE" sz="3200" dirty="0"/>
              <a:t>Egen journal</a:t>
            </a:r>
          </a:p>
          <a:p>
            <a:r>
              <a:rPr lang="sv-SE" sz="3200" dirty="0"/>
              <a:t>Patienters journal (om du inte deltar i vården)</a:t>
            </a:r>
          </a:p>
          <a:p>
            <a:r>
              <a:rPr lang="sv-SE" sz="3200" dirty="0"/>
              <a:t>Anhörigs journal (om du inte deltar i vården)</a:t>
            </a:r>
          </a:p>
          <a:p>
            <a:r>
              <a:rPr lang="sv-SE" sz="3200" dirty="0"/>
              <a:t>Kollegans journal (om du inte deltar i vården)</a:t>
            </a:r>
          </a:p>
          <a:p>
            <a:r>
              <a:rPr lang="sv-SE" sz="3200" dirty="0"/>
              <a:t>Lämna ut inloggningsuppgifter</a:t>
            </a:r>
          </a:p>
          <a:p>
            <a:r>
              <a:rPr lang="sv-SE" sz="3200" dirty="0"/>
              <a:t>Lämna COSMIC olåst</a:t>
            </a:r>
          </a:p>
          <a:p>
            <a:r>
              <a:rPr lang="sv-SE" sz="3200" dirty="0"/>
              <a:t>Sprida information</a:t>
            </a:r>
          </a:p>
          <a:p>
            <a:pPr marL="0" indent="0">
              <a:buNone/>
            </a:pPr>
            <a:endParaRPr lang="sv-SE" dirty="0"/>
          </a:p>
        </p:txBody>
      </p:sp>
      <p:pic>
        <p:nvPicPr>
          <p:cNvPr id="4" name="Bildobjekt 3">
            <a:extLst>
              <a:ext uri="{FF2B5EF4-FFF2-40B4-BE49-F238E27FC236}">
                <a16:creationId xmlns:a16="http://schemas.microsoft.com/office/drawing/2014/main" id="{28D87B4E-F394-49CE-BE09-CE99B99279EA}"/>
              </a:ext>
            </a:extLst>
          </p:cNvPr>
          <p:cNvPicPr>
            <a:picLocks noChangeAspect="1"/>
          </p:cNvPicPr>
          <p:nvPr/>
        </p:nvPicPr>
        <p:blipFill>
          <a:blip r:embed="rId3"/>
          <a:stretch>
            <a:fillRect/>
          </a:stretch>
        </p:blipFill>
        <p:spPr>
          <a:xfrm>
            <a:off x="8821940" y="127631"/>
            <a:ext cx="2995240" cy="1010791"/>
          </a:xfrm>
          <a:prstGeom prst="rect">
            <a:avLst/>
          </a:prstGeom>
        </p:spPr>
      </p:pic>
    </p:spTree>
    <p:extLst>
      <p:ext uri="{BB962C8B-B14F-4D97-AF65-F5344CB8AC3E}">
        <p14:creationId xmlns:p14="http://schemas.microsoft.com/office/powerpoint/2010/main" val="385531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962D920-4247-49AE-A1EA-827E86B14950}"/>
              </a:ext>
            </a:extLst>
          </p:cNvPr>
          <p:cNvPicPr>
            <a:picLocks noChangeAspect="1"/>
          </p:cNvPicPr>
          <p:nvPr/>
        </p:nvPicPr>
        <p:blipFill>
          <a:blip r:embed="rId2"/>
          <a:stretch>
            <a:fillRect/>
          </a:stretch>
        </p:blipFill>
        <p:spPr>
          <a:xfrm>
            <a:off x="3390761" y="892044"/>
            <a:ext cx="5410478" cy="5073911"/>
          </a:xfrm>
          <a:prstGeom prst="rect">
            <a:avLst/>
          </a:prstGeom>
        </p:spPr>
      </p:pic>
    </p:spTree>
    <p:extLst>
      <p:ext uri="{BB962C8B-B14F-4D97-AF65-F5344CB8AC3E}">
        <p14:creationId xmlns:p14="http://schemas.microsoft.com/office/powerpoint/2010/main" val="365184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ED4D5E-22ED-4E7B-81FA-74ABF5B0EF59}"/>
              </a:ext>
            </a:extLst>
          </p:cNvPr>
          <p:cNvSpPr>
            <a:spLocks noGrp="1"/>
          </p:cNvSpPr>
          <p:nvPr>
            <p:ph type="title"/>
          </p:nvPr>
        </p:nvSpPr>
        <p:spPr>
          <a:xfrm>
            <a:off x="491971" y="227001"/>
            <a:ext cx="10515600" cy="778792"/>
          </a:xfrm>
        </p:spPr>
        <p:txBody>
          <a:bodyPr>
            <a:normAutofit fontScale="90000"/>
          </a:bodyPr>
          <a:lstStyle/>
          <a:p>
            <a:r>
              <a:rPr lang="sv-SE" sz="3600" dirty="0"/>
              <a:t>Sammanhållen journalföring, samtycke och spärr</a:t>
            </a:r>
          </a:p>
        </p:txBody>
      </p:sp>
      <p:pic>
        <p:nvPicPr>
          <p:cNvPr id="4" name="Platshållare för innehåll 3">
            <a:extLst>
              <a:ext uri="{FF2B5EF4-FFF2-40B4-BE49-F238E27FC236}">
                <a16:creationId xmlns:a16="http://schemas.microsoft.com/office/drawing/2014/main" id="{A81D9B46-DBDE-4890-81C6-A9A2E569F8A0}"/>
              </a:ext>
            </a:extLst>
          </p:cNvPr>
          <p:cNvPicPr>
            <a:picLocks noGrp="1" noChangeAspect="1"/>
          </p:cNvPicPr>
          <p:nvPr>
            <p:ph idx="1"/>
          </p:nvPr>
        </p:nvPicPr>
        <p:blipFill>
          <a:blip r:embed="rId3"/>
          <a:stretch>
            <a:fillRect/>
          </a:stretch>
        </p:blipFill>
        <p:spPr>
          <a:xfrm>
            <a:off x="561088" y="1005793"/>
            <a:ext cx="4241454" cy="3990975"/>
          </a:xfrm>
          <a:prstGeom prst="rect">
            <a:avLst/>
          </a:prstGeom>
        </p:spPr>
      </p:pic>
      <p:pic>
        <p:nvPicPr>
          <p:cNvPr id="6" name="Bildobjekt 5">
            <a:extLst>
              <a:ext uri="{FF2B5EF4-FFF2-40B4-BE49-F238E27FC236}">
                <a16:creationId xmlns:a16="http://schemas.microsoft.com/office/drawing/2014/main" id="{D83FFFBF-1574-4B46-933F-6AA98F712E82}"/>
              </a:ext>
            </a:extLst>
          </p:cNvPr>
          <p:cNvPicPr>
            <a:picLocks noChangeAspect="1"/>
          </p:cNvPicPr>
          <p:nvPr/>
        </p:nvPicPr>
        <p:blipFill>
          <a:blip r:embed="rId4"/>
          <a:stretch>
            <a:fillRect/>
          </a:stretch>
        </p:blipFill>
        <p:spPr>
          <a:xfrm>
            <a:off x="7790341" y="1332689"/>
            <a:ext cx="2533650" cy="4381500"/>
          </a:xfrm>
          <a:prstGeom prst="rect">
            <a:avLst/>
          </a:prstGeom>
        </p:spPr>
      </p:pic>
      <p:pic>
        <p:nvPicPr>
          <p:cNvPr id="8" name="Bild 9">
            <a:extLst>
              <a:ext uri="{FF2B5EF4-FFF2-40B4-BE49-F238E27FC236}">
                <a16:creationId xmlns:a16="http://schemas.microsoft.com/office/drawing/2014/main" id="{D97C7AAC-B4B2-4538-90A5-12A72B98DBC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23394" y="3148330"/>
            <a:ext cx="3189393" cy="477520"/>
          </a:xfrm>
          <a:prstGeom prst="rect">
            <a:avLst/>
          </a:prstGeom>
          <a:noFill/>
          <a:ln>
            <a:noFill/>
          </a:ln>
        </p:spPr>
      </p:pic>
      <p:pic>
        <p:nvPicPr>
          <p:cNvPr id="7" name="Bild 3">
            <a:extLst>
              <a:ext uri="{FF2B5EF4-FFF2-40B4-BE49-F238E27FC236}">
                <a16:creationId xmlns:a16="http://schemas.microsoft.com/office/drawing/2014/main" id="{700EF741-7C59-477D-8340-6DA900CAD48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61088" y="5383682"/>
            <a:ext cx="1892300" cy="341207"/>
          </a:xfrm>
          <a:prstGeom prst="rect">
            <a:avLst/>
          </a:prstGeom>
          <a:noFill/>
          <a:ln>
            <a:noFill/>
          </a:ln>
        </p:spPr>
      </p:pic>
      <p:pic>
        <p:nvPicPr>
          <p:cNvPr id="9" name="Bild 4">
            <a:extLst>
              <a:ext uri="{FF2B5EF4-FFF2-40B4-BE49-F238E27FC236}">
                <a16:creationId xmlns:a16="http://schemas.microsoft.com/office/drawing/2014/main" id="{6FFE6B00-E328-45E1-927D-4854266AB81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1870" y="5906909"/>
            <a:ext cx="1892300" cy="409787"/>
          </a:xfrm>
          <a:prstGeom prst="rect">
            <a:avLst/>
          </a:prstGeom>
          <a:noFill/>
          <a:ln>
            <a:noFill/>
          </a:ln>
        </p:spPr>
      </p:pic>
      <p:sp>
        <p:nvSpPr>
          <p:cNvPr id="10" name="textruta 9">
            <a:extLst>
              <a:ext uri="{FF2B5EF4-FFF2-40B4-BE49-F238E27FC236}">
                <a16:creationId xmlns:a16="http://schemas.microsoft.com/office/drawing/2014/main" id="{E68AE939-F15B-4F49-A377-D472A8B1E2DE}"/>
              </a:ext>
            </a:extLst>
          </p:cNvPr>
          <p:cNvSpPr txBox="1"/>
          <p:nvPr/>
        </p:nvSpPr>
        <p:spPr>
          <a:xfrm>
            <a:off x="2464170" y="5581225"/>
            <a:ext cx="4851030" cy="369332"/>
          </a:xfrm>
          <a:prstGeom prst="rect">
            <a:avLst/>
          </a:prstGeom>
          <a:noFill/>
        </p:spPr>
        <p:txBody>
          <a:bodyPr wrap="square">
            <a:spAutoFit/>
          </a:bodyPr>
          <a:lstStyle/>
          <a:p>
            <a:r>
              <a:rPr lang="sv-SE" dirty="0"/>
              <a:t>Spärrad information - på begäran av patient </a:t>
            </a:r>
          </a:p>
        </p:txBody>
      </p:sp>
    </p:spTree>
    <p:extLst>
      <p:ext uri="{BB962C8B-B14F-4D97-AF65-F5344CB8AC3E}">
        <p14:creationId xmlns:p14="http://schemas.microsoft.com/office/powerpoint/2010/main" val="114974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ECE9E-0C10-4100-992D-23801706E14C}"/>
              </a:ext>
            </a:extLst>
          </p:cNvPr>
          <p:cNvSpPr>
            <a:spLocks noGrp="1"/>
          </p:cNvSpPr>
          <p:nvPr>
            <p:ph type="ctrTitle"/>
          </p:nvPr>
        </p:nvSpPr>
        <p:spPr>
          <a:xfrm>
            <a:off x="4149110" y="194632"/>
            <a:ext cx="6770423" cy="752685"/>
          </a:xfrm>
        </p:spPr>
        <p:txBody>
          <a:bodyPr/>
          <a:lstStyle/>
          <a:p>
            <a:r>
              <a:rPr lang="sv-SE" dirty="0">
                <a:solidFill>
                  <a:schemeClr val="tx1"/>
                </a:solidFill>
              </a:rPr>
              <a:t>Vad loggas i Cosmic?</a:t>
            </a:r>
          </a:p>
        </p:txBody>
      </p:sp>
      <p:sp>
        <p:nvSpPr>
          <p:cNvPr id="3" name="Underrubrik 2">
            <a:extLst>
              <a:ext uri="{FF2B5EF4-FFF2-40B4-BE49-F238E27FC236}">
                <a16:creationId xmlns:a16="http://schemas.microsoft.com/office/drawing/2014/main" id="{6FE8302D-51FA-434E-B93E-A96E4A48A031}"/>
              </a:ext>
            </a:extLst>
          </p:cNvPr>
          <p:cNvSpPr>
            <a:spLocks noGrp="1"/>
          </p:cNvSpPr>
          <p:nvPr>
            <p:ph type="subTitle" idx="1"/>
          </p:nvPr>
        </p:nvSpPr>
        <p:spPr>
          <a:xfrm>
            <a:off x="4149111" y="947317"/>
            <a:ext cx="7773599" cy="5062866"/>
          </a:xfrm>
        </p:spPr>
        <p:txBody>
          <a:bodyPr/>
          <a:lstStyle/>
          <a:p>
            <a:r>
              <a:rPr lang="sv-SE" sz="1600" dirty="0">
                <a:solidFill>
                  <a:schemeClr val="tx1"/>
                </a:solidFill>
              </a:rPr>
              <a:t>Alla händelser loggas!</a:t>
            </a:r>
          </a:p>
          <a:p>
            <a:r>
              <a:rPr lang="sv-SE" sz="1600" dirty="0">
                <a:solidFill>
                  <a:schemeClr val="tx1"/>
                </a:solidFill>
              </a:rPr>
              <a:t>Journalslagningar </a:t>
            </a:r>
            <a:r>
              <a:rPr lang="sv-SE" dirty="0">
                <a:solidFill>
                  <a:schemeClr val="tx1"/>
                </a:solidFill>
              </a:rPr>
              <a:t>kan ses av patienten på </a:t>
            </a:r>
            <a:r>
              <a:rPr lang="sv-SE" sz="1600" dirty="0">
                <a:solidFill>
                  <a:schemeClr val="tx1"/>
                </a:solidFill>
              </a:rPr>
              <a:t>1177.se i en loggrapport. </a:t>
            </a:r>
          </a:p>
          <a:p>
            <a:endParaRPr lang="sv-SE" sz="1600" dirty="0">
              <a:solidFill>
                <a:schemeClr val="tx1"/>
              </a:solidFill>
            </a:endParaRPr>
          </a:p>
          <a:p>
            <a:r>
              <a:rPr lang="sv-SE" dirty="0">
                <a:solidFill>
                  <a:schemeClr val="tx1"/>
                </a:solidFill>
              </a:rPr>
              <a:t>Förutom journalslagningar finns också loggar från:</a:t>
            </a:r>
            <a:endParaRPr lang="sv-SE" sz="1600" dirty="0">
              <a:solidFill>
                <a:schemeClr val="tx1"/>
              </a:solidFill>
            </a:endParaRPr>
          </a:p>
          <a:p>
            <a:r>
              <a:rPr lang="sv-SE" sz="1600" dirty="0">
                <a:solidFill>
                  <a:schemeClr val="tx1"/>
                </a:solidFill>
              </a:rPr>
              <a:t>Patientlisten</a:t>
            </a:r>
          </a:p>
          <a:p>
            <a:r>
              <a:rPr lang="sv-SE" sz="1600" dirty="0">
                <a:solidFill>
                  <a:schemeClr val="tx1"/>
                </a:solidFill>
              </a:rPr>
              <a:t>Patientkortet</a:t>
            </a:r>
          </a:p>
          <a:p>
            <a:r>
              <a:rPr lang="sv-SE" sz="1600" dirty="0">
                <a:solidFill>
                  <a:schemeClr val="tx1"/>
                </a:solidFill>
              </a:rPr>
              <a:t>UMS–hoovring och UMS (Uppmärksamhetssignalen)</a:t>
            </a:r>
          </a:p>
          <a:p>
            <a:r>
              <a:rPr lang="sv-SE" sz="1600" dirty="0">
                <a:solidFill>
                  <a:schemeClr val="tx1"/>
                </a:solidFill>
              </a:rPr>
              <a:t>Läkemedel</a:t>
            </a:r>
          </a:p>
          <a:p>
            <a:r>
              <a:rPr lang="sv-SE" sz="1600" dirty="0">
                <a:solidFill>
                  <a:schemeClr val="tx1"/>
                </a:solidFill>
              </a:rPr>
              <a:t>Beställningar och Svar</a:t>
            </a:r>
          </a:p>
          <a:p>
            <a:r>
              <a:rPr lang="sv-SE" sz="1600" dirty="0">
                <a:solidFill>
                  <a:schemeClr val="tx1"/>
                </a:solidFill>
              </a:rPr>
              <a:t>Link</a:t>
            </a:r>
          </a:p>
          <a:p>
            <a:r>
              <a:rPr lang="sv-SE" sz="1600" dirty="0">
                <a:solidFill>
                  <a:schemeClr val="tx1"/>
                </a:solidFill>
              </a:rPr>
              <a:t>Comprima och R7e-arkiv</a:t>
            </a:r>
          </a:p>
          <a:p>
            <a:r>
              <a:rPr lang="sv-SE" dirty="0">
                <a:solidFill>
                  <a:schemeClr val="tx1"/>
                </a:solidFill>
              </a:rPr>
              <a:t>Samtyckeshantering och spärrbrytningar</a:t>
            </a:r>
            <a:endParaRPr lang="sv-SE" sz="1600" dirty="0">
              <a:solidFill>
                <a:schemeClr val="tx1"/>
              </a:solidFill>
            </a:endParaRPr>
          </a:p>
          <a:p>
            <a:endParaRPr lang="sv-SE" sz="1600" dirty="0"/>
          </a:p>
          <a:p>
            <a:endParaRPr lang="sv-SE" dirty="0"/>
          </a:p>
          <a:p>
            <a:r>
              <a:rPr lang="sv-SE" dirty="0">
                <a:solidFill>
                  <a:schemeClr val="tx1"/>
                </a:solidFill>
                <a:highlight>
                  <a:srgbClr val="FFFF00"/>
                </a:highlight>
              </a:rPr>
              <a:t>Tips och trix</a:t>
            </a:r>
          </a:p>
          <a:p>
            <a:r>
              <a:rPr lang="sv-SE" dirty="0">
                <a:solidFill>
                  <a:schemeClr val="tx1"/>
                </a:solidFill>
              </a:rPr>
              <a:t>Logga alltid in på den arbetsenhet där du tar emot patienten. </a:t>
            </a:r>
          </a:p>
          <a:p>
            <a:r>
              <a:rPr lang="sv-SE" dirty="0">
                <a:solidFill>
                  <a:schemeClr val="tx1"/>
                </a:solidFill>
              </a:rPr>
              <a:t>Signera dina anteckningar i tid. </a:t>
            </a:r>
          </a:p>
          <a:p>
            <a:r>
              <a:rPr lang="sv-SE" dirty="0">
                <a:solidFill>
                  <a:schemeClr val="tx1"/>
                </a:solidFill>
              </a:rPr>
              <a:t>Håll dig till ditt uppdrag!</a:t>
            </a:r>
          </a:p>
          <a:p>
            <a:endParaRPr lang="sv-SE" dirty="0"/>
          </a:p>
        </p:txBody>
      </p:sp>
      <p:pic>
        <p:nvPicPr>
          <p:cNvPr id="4" name="Bildobjekt 3">
            <a:extLst>
              <a:ext uri="{FF2B5EF4-FFF2-40B4-BE49-F238E27FC236}">
                <a16:creationId xmlns:a16="http://schemas.microsoft.com/office/drawing/2014/main" id="{4A4E29D9-22E7-4469-89E2-7ED91EAC2615}"/>
              </a:ext>
            </a:extLst>
          </p:cNvPr>
          <p:cNvPicPr>
            <a:picLocks noChangeAspect="1"/>
          </p:cNvPicPr>
          <p:nvPr/>
        </p:nvPicPr>
        <p:blipFill>
          <a:blip r:embed="rId3"/>
          <a:stretch>
            <a:fillRect/>
          </a:stretch>
        </p:blipFill>
        <p:spPr>
          <a:xfrm>
            <a:off x="155458" y="5236822"/>
            <a:ext cx="3993653" cy="1347721"/>
          </a:xfrm>
          <a:prstGeom prst="rect">
            <a:avLst/>
          </a:prstGeom>
        </p:spPr>
      </p:pic>
      <p:pic>
        <p:nvPicPr>
          <p:cNvPr id="5" name="Platshållare för innehåll 3" descr="drb-biology2011 - - Ecological Method of Observation">
            <a:extLst>
              <a:ext uri="{FF2B5EF4-FFF2-40B4-BE49-F238E27FC236}">
                <a16:creationId xmlns:a16="http://schemas.microsoft.com/office/drawing/2014/main" id="{26296CB9-5C5E-4323-86B7-4B3FA4800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5" y="503237"/>
            <a:ext cx="3103853" cy="4584700"/>
          </a:xfrm>
          <a:prstGeom prst="rect">
            <a:avLst/>
          </a:prstGeom>
        </p:spPr>
      </p:pic>
      <p:sp>
        <p:nvSpPr>
          <p:cNvPr id="7" name="Pratbubbla: oval 6">
            <a:extLst>
              <a:ext uri="{FF2B5EF4-FFF2-40B4-BE49-F238E27FC236}">
                <a16:creationId xmlns:a16="http://schemas.microsoft.com/office/drawing/2014/main" id="{8412446D-8AC5-4D91-BAE3-41512E7A0693}"/>
              </a:ext>
            </a:extLst>
          </p:cNvPr>
          <p:cNvSpPr/>
          <p:nvPr/>
        </p:nvSpPr>
        <p:spPr>
          <a:xfrm>
            <a:off x="2426842" y="3936935"/>
            <a:ext cx="1722268" cy="958788"/>
          </a:xfrm>
          <a:prstGeom prst="wedgeEllipseCallout">
            <a:avLst>
              <a:gd name="adj1" fmla="val -78049"/>
              <a:gd name="adj2" fmla="val -111574"/>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33C5B512-2B56-459E-AA6A-19B7DD26B3DF}"/>
              </a:ext>
            </a:extLst>
          </p:cNvPr>
          <p:cNvSpPr txBox="1"/>
          <p:nvPr/>
        </p:nvSpPr>
        <p:spPr>
          <a:xfrm>
            <a:off x="2666539" y="4093003"/>
            <a:ext cx="1482571" cy="584775"/>
          </a:xfrm>
          <a:prstGeom prst="rect">
            <a:avLst/>
          </a:prstGeom>
          <a:noFill/>
        </p:spPr>
        <p:txBody>
          <a:bodyPr wrap="square" rtlCol="0">
            <a:spAutoFit/>
          </a:bodyPr>
          <a:lstStyle/>
          <a:p>
            <a:r>
              <a:rPr lang="sv-SE" sz="1600" dirty="0"/>
              <a:t>För patienten och för dig</a:t>
            </a:r>
          </a:p>
        </p:txBody>
      </p:sp>
    </p:spTree>
    <p:extLst>
      <p:ext uri="{BB962C8B-B14F-4D97-AF65-F5344CB8AC3E}">
        <p14:creationId xmlns:p14="http://schemas.microsoft.com/office/powerpoint/2010/main" val="2008238144"/>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Powerpoint-Region Värmland</Template>
  <TotalTime>138</TotalTime>
  <Words>612</Words>
  <Application>Microsoft Office PowerPoint</Application>
  <PresentationFormat>Bredbild</PresentationFormat>
  <Paragraphs>92</Paragraphs>
  <Slides>13</Slides>
  <Notes>9</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13</vt:i4>
      </vt:variant>
    </vt:vector>
  </HeadingPairs>
  <TitlesOfParts>
    <vt:vector size="20" baseType="lpstr">
      <vt:lpstr>Arial</vt:lpstr>
      <vt:lpstr>Calibri</vt:lpstr>
      <vt:lpstr>Courier New</vt:lpstr>
      <vt:lpstr>Gotham-Book</vt:lpstr>
      <vt:lpstr>Region Varmland</vt:lpstr>
      <vt:lpstr>Region Varmland Grå</vt:lpstr>
      <vt:lpstr>Stor rubrik</vt:lpstr>
      <vt:lpstr>Informationssäkerhet - för dig som hanterar känslig information</vt:lpstr>
      <vt:lpstr>PowerPoint-presentation</vt:lpstr>
      <vt:lpstr>PowerPoint-presentation</vt:lpstr>
      <vt:lpstr>Patientdatalagen (PDL)</vt:lpstr>
      <vt:lpstr>PowerPoint-presentation</vt:lpstr>
      <vt:lpstr>Inte tillåtet</vt:lpstr>
      <vt:lpstr>PowerPoint-presentation</vt:lpstr>
      <vt:lpstr>Sammanhållen journalföring, samtycke och spärr</vt:lpstr>
      <vt:lpstr>Vad loggas i Cosmic?</vt:lpstr>
      <vt:lpstr>Utveckling och Användarstöd Patientjournal</vt:lpstr>
      <vt:lpstr>Skyddade personuppgifter i Cosmic</vt:lpstr>
      <vt:lpstr>Frågor</vt:lpstr>
      <vt:lpstr>Tack för att du lyssnat!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Informationssäkerhet</dc:title>
  <dc:creator>Monica Ask</dc:creator>
  <cp:lastModifiedBy>Åsa Hedeberg</cp:lastModifiedBy>
  <cp:revision>3</cp:revision>
  <dcterms:created xsi:type="dcterms:W3CDTF">2019-01-07T08:51:53Z</dcterms:created>
  <dcterms:modified xsi:type="dcterms:W3CDTF">2022-06-03T07:45:19Z</dcterms:modified>
</cp:coreProperties>
</file>