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2" r:id="rId5"/>
    <p:sldMasterId id="2147483684" r:id="rId6"/>
  </p:sldMasterIdLst>
  <p:notesMasterIdLst>
    <p:notesMasterId r:id="rId23"/>
  </p:notesMasterIdLst>
  <p:sldIdLst>
    <p:sldId id="386" r:id="rId7"/>
    <p:sldId id="384" r:id="rId8"/>
    <p:sldId id="385" r:id="rId9"/>
    <p:sldId id="390" r:id="rId10"/>
    <p:sldId id="371" r:id="rId11"/>
    <p:sldId id="374" r:id="rId12"/>
    <p:sldId id="382" r:id="rId13"/>
    <p:sldId id="381" r:id="rId14"/>
    <p:sldId id="383" r:id="rId15"/>
    <p:sldId id="387" r:id="rId16"/>
    <p:sldId id="375" r:id="rId17"/>
    <p:sldId id="376" r:id="rId18"/>
    <p:sldId id="373" r:id="rId19"/>
    <p:sldId id="378" r:id="rId20"/>
    <p:sldId id="379" r:id="rId21"/>
    <p:sldId id="380" r:id="rId22"/>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3" userDrawn="1">
          <p15:clr>
            <a:srgbClr val="A4A3A4"/>
          </p15:clr>
        </p15:guide>
        <p15:guide id="2" pos="742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F7BC79D-3D6F-4E70-979E-1D46FB1847F8}" v="213" dt="2023-03-05T13:40:42.03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49125" autoAdjust="0"/>
    <p:restoredTop sz="66079" autoAdjust="0"/>
  </p:normalViewPr>
  <p:slideViewPr>
    <p:cSldViewPr snapToGrid="0">
      <p:cViewPr varScale="1">
        <p:scale>
          <a:sx n="19" d="100"/>
          <a:sy n="19" d="100"/>
        </p:scale>
        <p:origin x="32" y="500"/>
      </p:cViewPr>
      <p:guideLst>
        <p:guide orient="horz" pos="323"/>
        <p:guide pos="7423"/>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isabeth Petersson" userId="9d6fa568-6538-42dd-afb2-91a28708398a" providerId="ADAL" clId="{2F7BC79D-3D6F-4E70-979E-1D46FB1847F8}"/>
    <pc:docChg chg="undo redo custSel addSld delSld modSld sldOrd addMainMaster delMainMaster">
      <pc:chgData name="Elisabeth Petersson" userId="9d6fa568-6538-42dd-afb2-91a28708398a" providerId="ADAL" clId="{2F7BC79D-3D6F-4E70-979E-1D46FB1847F8}" dt="2023-03-05T13:18:47.917" v="5307" actId="20577"/>
      <pc:docMkLst>
        <pc:docMk/>
      </pc:docMkLst>
      <pc:sldChg chg="delSp modSp del mod">
        <pc:chgData name="Elisabeth Petersson" userId="9d6fa568-6538-42dd-afb2-91a28708398a" providerId="ADAL" clId="{2F7BC79D-3D6F-4E70-979E-1D46FB1847F8}" dt="2022-07-13T09:48:18.214" v="264" actId="2696"/>
        <pc:sldMkLst>
          <pc:docMk/>
          <pc:sldMk cId="502725873" sldId="256"/>
        </pc:sldMkLst>
        <pc:spChg chg="mod">
          <ac:chgData name="Elisabeth Petersson" userId="9d6fa568-6538-42dd-afb2-91a28708398a" providerId="ADAL" clId="{2F7BC79D-3D6F-4E70-979E-1D46FB1847F8}" dt="2022-07-13T08:28:32.124" v="228" actId="1036"/>
          <ac:spMkLst>
            <pc:docMk/>
            <pc:sldMk cId="502725873" sldId="256"/>
            <ac:spMk id="2" creationId="{98A990C8-E9E9-46DD-967B-9AF072764173}"/>
          </ac:spMkLst>
        </pc:spChg>
        <pc:spChg chg="del">
          <ac:chgData name="Elisabeth Petersson" userId="9d6fa568-6538-42dd-afb2-91a28708398a" providerId="ADAL" clId="{2F7BC79D-3D6F-4E70-979E-1D46FB1847F8}" dt="2022-07-13T08:28:25.333" v="207" actId="478"/>
          <ac:spMkLst>
            <pc:docMk/>
            <pc:sldMk cId="502725873" sldId="256"/>
            <ac:spMk id="3" creationId="{057E94A7-75EC-44CE-9410-C23957DC3D43}"/>
          </ac:spMkLst>
        </pc:spChg>
      </pc:sldChg>
      <pc:sldChg chg="addSp delSp modSp add del mod">
        <pc:chgData name="Elisabeth Petersson" userId="9d6fa568-6538-42dd-afb2-91a28708398a" providerId="ADAL" clId="{2F7BC79D-3D6F-4E70-979E-1D46FB1847F8}" dt="2022-08-25T14:29:42.360" v="428"/>
        <pc:sldMkLst>
          <pc:docMk/>
          <pc:sldMk cId="1846312251" sldId="256"/>
        </pc:sldMkLst>
        <pc:picChg chg="add del mod">
          <ac:chgData name="Elisabeth Petersson" userId="9d6fa568-6538-42dd-afb2-91a28708398a" providerId="ADAL" clId="{2F7BC79D-3D6F-4E70-979E-1D46FB1847F8}" dt="2022-08-25T14:29:42.140" v="427" actId="14100"/>
          <ac:picMkLst>
            <pc:docMk/>
            <pc:sldMk cId="1846312251" sldId="256"/>
            <ac:picMk id="4" creationId="{7A9A62E1-CE3C-5288-D527-AEC851BC2C14}"/>
          </ac:picMkLst>
        </pc:picChg>
      </pc:sldChg>
      <pc:sldChg chg="addSp modSp del mod">
        <pc:chgData name="Elisabeth Petersson" userId="9d6fa568-6538-42dd-afb2-91a28708398a" providerId="ADAL" clId="{2F7BC79D-3D6F-4E70-979E-1D46FB1847F8}" dt="2022-08-25T14:33:00.175" v="475" actId="47"/>
        <pc:sldMkLst>
          <pc:docMk/>
          <pc:sldMk cId="3749824071" sldId="257"/>
        </pc:sldMkLst>
        <pc:picChg chg="add mod">
          <ac:chgData name="Elisabeth Petersson" userId="9d6fa568-6538-42dd-afb2-91a28708398a" providerId="ADAL" clId="{2F7BC79D-3D6F-4E70-979E-1D46FB1847F8}" dt="2022-08-25T14:30:28.017" v="432" actId="962"/>
          <ac:picMkLst>
            <pc:docMk/>
            <pc:sldMk cId="3749824071" sldId="257"/>
            <ac:picMk id="4" creationId="{0EE1F6CE-4F3C-91D8-4DD9-A9EF6CE1A968}"/>
          </ac:picMkLst>
        </pc:picChg>
      </pc:sldChg>
      <pc:sldChg chg="add del">
        <pc:chgData name="Elisabeth Petersson" userId="9d6fa568-6538-42dd-afb2-91a28708398a" providerId="ADAL" clId="{2F7BC79D-3D6F-4E70-979E-1D46FB1847F8}" dt="2022-07-13T07:14:22.143" v="202" actId="2696"/>
        <pc:sldMkLst>
          <pc:docMk/>
          <pc:sldMk cId="3891677968" sldId="262"/>
        </pc:sldMkLst>
      </pc:sldChg>
      <pc:sldChg chg="modSp mod modNotesTx">
        <pc:chgData name="Elisabeth Petersson" userId="9d6fa568-6538-42dd-afb2-91a28708398a" providerId="ADAL" clId="{2F7BC79D-3D6F-4E70-979E-1D46FB1847F8}" dt="2023-02-28T09:00:25.342" v="2211" actId="20577"/>
        <pc:sldMkLst>
          <pc:docMk/>
          <pc:sldMk cId="3684607055" sldId="371"/>
        </pc:sldMkLst>
        <pc:spChg chg="mod">
          <ac:chgData name="Elisabeth Petersson" userId="9d6fa568-6538-42dd-afb2-91a28708398a" providerId="ADAL" clId="{2F7BC79D-3D6F-4E70-979E-1D46FB1847F8}" dt="2022-07-13T06:48:44.823" v="30" actId="1036"/>
          <ac:spMkLst>
            <pc:docMk/>
            <pc:sldMk cId="3684607055" sldId="371"/>
            <ac:spMk id="2" creationId="{FCA0FAB9-5BB3-4983-E15A-4C416B947708}"/>
          </ac:spMkLst>
        </pc:spChg>
        <pc:spChg chg="mod">
          <ac:chgData name="Elisabeth Petersson" userId="9d6fa568-6538-42dd-afb2-91a28708398a" providerId="ADAL" clId="{2F7BC79D-3D6F-4E70-979E-1D46FB1847F8}" dt="2022-07-13T06:48:44.823" v="30" actId="1036"/>
          <ac:spMkLst>
            <pc:docMk/>
            <pc:sldMk cId="3684607055" sldId="371"/>
            <ac:spMk id="3" creationId="{50B67D6B-ED06-ABCE-AEE4-1EE7BF60E740}"/>
          </ac:spMkLst>
        </pc:spChg>
        <pc:spChg chg="mod">
          <ac:chgData name="Elisabeth Petersson" userId="9d6fa568-6538-42dd-afb2-91a28708398a" providerId="ADAL" clId="{2F7BC79D-3D6F-4E70-979E-1D46FB1847F8}" dt="2022-07-13T06:48:44.823" v="30" actId="1036"/>
          <ac:spMkLst>
            <pc:docMk/>
            <pc:sldMk cId="3684607055" sldId="371"/>
            <ac:spMk id="4" creationId="{414E74BB-0DD7-7368-1CDF-FD137E79B6C2}"/>
          </ac:spMkLst>
        </pc:spChg>
        <pc:spChg chg="mod">
          <ac:chgData name="Elisabeth Petersson" userId="9d6fa568-6538-42dd-afb2-91a28708398a" providerId="ADAL" clId="{2F7BC79D-3D6F-4E70-979E-1D46FB1847F8}" dt="2022-07-13T06:48:44.823" v="30" actId="1036"/>
          <ac:spMkLst>
            <pc:docMk/>
            <pc:sldMk cId="3684607055" sldId="371"/>
            <ac:spMk id="5" creationId="{7278AFFE-EE05-3AC2-E818-3F84C33E7F7C}"/>
          </ac:spMkLst>
        </pc:spChg>
        <pc:spChg chg="mod">
          <ac:chgData name="Elisabeth Petersson" userId="9d6fa568-6538-42dd-afb2-91a28708398a" providerId="ADAL" clId="{2F7BC79D-3D6F-4E70-979E-1D46FB1847F8}" dt="2022-07-13T06:48:44.823" v="30" actId="1036"/>
          <ac:spMkLst>
            <pc:docMk/>
            <pc:sldMk cId="3684607055" sldId="371"/>
            <ac:spMk id="6" creationId="{78231A05-D81B-56E7-75D7-A7F5A5444691}"/>
          </ac:spMkLst>
        </pc:spChg>
      </pc:sldChg>
      <pc:sldChg chg="addSp delSp modSp mod modNotesTx">
        <pc:chgData name="Elisabeth Petersson" userId="9d6fa568-6538-42dd-afb2-91a28708398a" providerId="ADAL" clId="{2F7BC79D-3D6F-4E70-979E-1D46FB1847F8}" dt="2023-03-05T13:06:28.167" v="3966" actId="20577"/>
        <pc:sldMkLst>
          <pc:docMk/>
          <pc:sldMk cId="2949643354" sldId="373"/>
        </pc:sldMkLst>
        <pc:picChg chg="add mod">
          <ac:chgData name="Elisabeth Petersson" userId="9d6fa568-6538-42dd-afb2-91a28708398a" providerId="ADAL" clId="{2F7BC79D-3D6F-4E70-979E-1D46FB1847F8}" dt="2022-09-26T08:11:08.682" v="509"/>
          <ac:picMkLst>
            <pc:docMk/>
            <pc:sldMk cId="2949643354" sldId="373"/>
            <ac:picMk id="2" creationId="{027A0787-AA16-B5D4-3DC3-3FD5E2E6921B}"/>
          </ac:picMkLst>
        </pc:picChg>
        <pc:picChg chg="del">
          <ac:chgData name="Elisabeth Petersson" userId="9d6fa568-6538-42dd-afb2-91a28708398a" providerId="ADAL" clId="{2F7BC79D-3D6F-4E70-979E-1D46FB1847F8}" dt="2022-09-26T08:11:06.823" v="508" actId="478"/>
          <ac:picMkLst>
            <pc:docMk/>
            <pc:sldMk cId="2949643354" sldId="373"/>
            <ac:picMk id="7" creationId="{BC45D3C5-359B-82AB-5DAF-6503C1608F36}"/>
          </ac:picMkLst>
        </pc:picChg>
      </pc:sldChg>
      <pc:sldChg chg="modSp mod modNotesTx">
        <pc:chgData name="Elisabeth Petersson" userId="9d6fa568-6538-42dd-afb2-91a28708398a" providerId="ADAL" clId="{2F7BC79D-3D6F-4E70-979E-1D46FB1847F8}" dt="2023-03-05T12:44:42.175" v="2917" actId="6549"/>
        <pc:sldMkLst>
          <pc:docMk/>
          <pc:sldMk cId="703038479" sldId="374"/>
        </pc:sldMkLst>
        <pc:spChg chg="mod">
          <ac:chgData name="Elisabeth Petersson" userId="9d6fa568-6538-42dd-afb2-91a28708398a" providerId="ADAL" clId="{2F7BC79D-3D6F-4E70-979E-1D46FB1847F8}" dt="2023-02-27T14:31:55.266" v="564" actId="1035"/>
          <ac:spMkLst>
            <pc:docMk/>
            <pc:sldMk cId="703038479" sldId="374"/>
            <ac:spMk id="3" creationId="{B463C144-EE2B-4AD3-DFDF-DC9385A508A1}"/>
          </ac:spMkLst>
        </pc:spChg>
      </pc:sldChg>
      <pc:sldChg chg="addSp delSp modSp mod modNotesTx">
        <pc:chgData name="Elisabeth Petersson" userId="9d6fa568-6538-42dd-afb2-91a28708398a" providerId="ADAL" clId="{2F7BC79D-3D6F-4E70-979E-1D46FB1847F8}" dt="2023-03-05T13:05:05.513" v="3834" actId="20577"/>
        <pc:sldMkLst>
          <pc:docMk/>
          <pc:sldMk cId="3959666516" sldId="375"/>
        </pc:sldMkLst>
        <pc:spChg chg="mod">
          <ac:chgData name="Elisabeth Petersson" userId="9d6fa568-6538-42dd-afb2-91a28708398a" providerId="ADAL" clId="{2F7BC79D-3D6F-4E70-979E-1D46FB1847F8}" dt="2023-01-18T07:04:43.836" v="531" actId="1038"/>
          <ac:spMkLst>
            <pc:docMk/>
            <pc:sldMk cId="3959666516" sldId="375"/>
            <ac:spMk id="3" creationId="{326D2E57-FF72-5054-0D77-585A1C462493}"/>
          </ac:spMkLst>
        </pc:spChg>
        <pc:picChg chg="del">
          <ac:chgData name="Elisabeth Petersson" userId="9d6fa568-6538-42dd-afb2-91a28708398a" providerId="ADAL" clId="{2F7BC79D-3D6F-4E70-979E-1D46FB1847F8}" dt="2023-01-18T07:03:07.805" v="511" actId="478"/>
          <ac:picMkLst>
            <pc:docMk/>
            <pc:sldMk cId="3959666516" sldId="375"/>
            <ac:picMk id="2" creationId="{9250C1B3-F2FD-3508-0AE7-122BD6B56EC2}"/>
          </ac:picMkLst>
        </pc:picChg>
        <pc:picChg chg="add mod">
          <ac:chgData name="Elisabeth Petersson" userId="9d6fa568-6538-42dd-afb2-91a28708398a" providerId="ADAL" clId="{2F7BC79D-3D6F-4E70-979E-1D46FB1847F8}" dt="2023-01-18T07:06:43.050" v="562" actId="14100"/>
          <ac:picMkLst>
            <pc:docMk/>
            <pc:sldMk cId="3959666516" sldId="375"/>
            <ac:picMk id="5" creationId="{2F70147A-C60E-6059-DAC6-C0F5154CEEBC}"/>
          </ac:picMkLst>
        </pc:picChg>
      </pc:sldChg>
      <pc:sldChg chg="addSp delSp modSp mod modNotesTx">
        <pc:chgData name="Elisabeth Petersson" userId="9d6fa568-6538-42dd-afb2-91a28708398a" providerId="ADAL" clId="{2F7BC79D-3D6F-4E70-979E-1D46FB1847F8}" dt="2023-03-05T13:05:14.230" v="3835"/>
        <pc:sldMkLst>
          <pc:docMk/>
          <pc:sldMk cId="3971591601" sldId="376"/>
        </pc:sldMkLst>
        <pc:spChg chg="mod">
          <ac:chgData name="Elisabeth Petersson" userId="9d6fa568-6538-42dd-afb2-91a28708398a" providerId="ADAL" clId="{2F7BC79D-3D6F-4E70-979E-1D46FB1847F8}" dt="2023-01-18T07:05:26.802" v="539" actId="1076"/>
          <ac:spMkLst>
            <pc:docMk/>
            <pc:sldMk cId="3971591601" sldId="376"/>
            <ac:spMk id="3" creationId="{326D2E57-FF72-5054-0D77-585A1C462493}"/>
          </ac:spMkLst>
        </pc:spChg>
        <pc:picChg chg="del">
          <ac:chgData name="Elisabeth Petersson" userId="9d6fa568-6538-42dd-afb2-91a28708398a" providerId="ADAL" clId="{2F7BC79D-3D6F-4E70-979E-1D46FB1847F8}" dt="2023-01-18T07:04:50.711" v="532" actId="478"/>
          <ac:picMkLst>
            <pc:docMk/>
            <pc:sldMk cId="3971591601" sldId="376"/>
            <ac:picMk id="4" creationId="{85E81890-F185-82BA-AFAF-2F444612AFF4}"/>
          </ac:picMkLst>
        </pc:picChg>
        <pc:picChg chg="add mod">
          <ac:chgData name="Elisabeth Petersson" userId="9d6fa568-6538-42dd-afb2-91a28708398a" providerId="ADAL" clId="{2F7BC79D-3D6F-4E70-979E-1D46FB1847F8}" dt="2023-01-18T07:07:00.379" v="563" actId="14100"/>
          <ac:picMkLst>
            <pc:docMk/>
            <pc:sldMk cId="3971591601" sldId="376"/>
            <ac:picMk id="5" creationId="{F170F80A-B4EE-44C8-9FAB-033336BBFC71}"/>
          </ac:picMkLst>
        </pc:picChg>
      </pc:sldChg>
      <pc:sldChg chg="modNotesTx">
        <pc:chgData name="Elisabeth Petersson" userId="9d6fa568-6538-42dd-afb2-91a28708398a" providerId="ADAL" clId="{2F7BC79D-3D6F-4E70-979E-1D46FB1847F8}" dt="2023-03-05T13:07:21.392" v="4142" actId="20577"/>
        <pc:sldMkLst>
          <pc:docMk/>
          <pc:sldMk cId="2343537399" sldId="378"/>
        </pc:sldMkLst>
      </pc:sldChg>
      <pc:sldChg chg="modSp mod modNotesTx">
        <pc:chgData name="Elisabeth Petersson" userId="9d6fa568-6538-42dd-afb2-91a28708398a" providerId="ADAL" clId="{2F7BC79D-3D6F-4E70-979E-1D46FB1847F8}" dt="2023-03-05T13:15:07.329" v="4775" actId="20577"/>
        <pc:sldMkLst>
          <pc:docMk/>
          <pc:sldMk cId="1848296206" sldId="379"/>
        </pc:sldMkLst>
        <pc:spChg chg="mod">
          <ac:chgData name="Elisabeth Petersson" userId="9d6fa568-6538-42dd-afb2-91a28708398a" providerId="ADAL" clId="{2F7BC79D-3D6F-4E70-979E-1D46FB1847F8}" dt="2023-03-05T13:12:10.055" v="4434" actId="20577"/>
          <ac:spMkLst>
            <pc:docMk/>
            <pc:sldMk cId="1848296206" sldId="379"/>
            <ac:spMk id="3" creationId="{85E38963-562A-24E3-78A7-0C5508F9CFDD}"/>
          </ac:spMkLst>
        </pc:spChg>
      </pc:sldChg>
      <pc:sldChg chg="modSp mod modNotesTx">
        <pc:chgData name="Elisabeth Petersson" userId="9d6fa568-6538-42dd-afb2-91a28708398a" providerId="ADAL" clId="{2F7BC79D-3D6F-4E70-979E-1D46FB1847F8}" dt="2023-03-05T13:16:34.412" v="5024" actId="20577"/>
        <pc:sldMkLst>
          <pc:docMk/>
          <pc:sldMk cId="1392746425" sldId="380"/>
        </pc:sldMkLst>
        <pc:spChg chg="mod">
          <ac:chgData name="Elisabeth Petersson" userId="9d6fa568-6538-42dd-afb2-91a28708398a" providerId="ADAL" clId="{2F7BC79D-3D6F-4E70-979E-1D46FB1847F8}" dt="2023-02-27T14:40:55.294" v="639" actId="20577"/>
          <ac:spMkLst>
            <pc:docMk/>
            <pc:sldMk cId="1392746425" sldId="380"/>
            <ac:spMk id="3" creationId="{A2103828-78C5-01DD-0D59-6FEA73006CE7}"/>
          </ac:spMkLst>
        </pc:spChg>
      </pc:sldChg>
      <pc:sldChg chg="modSp mod modNotesTx">
        <pc:chgData name="Elisabeth Petersson" userId="9d6fa568-6538-42dd-afb2-91a28708398a" providerId="ADAL" clId="{2F7BC79D-3D6F-4E70-979E-1D46FB1847F8}" dt="2023-03-05T13:02:33.988" v="3689" actId="20577"/>
        <pc:sldMkLst>
          <pc:docMk/>
          <pc:sldMk cId="1971605402" sldId="381"/>
        </pc:sldMkLst>
        <pc:spChg chg="mod">
          <ac:chgData name="Elisabeth Petersson" userId="9d6fa568-6538-42dd-afb2-91a28708398a" providerId="ADAL" clId="{2F7BC79D-3D6F-4E70-979E-1D46FB1847F8}" dt="2022-08-16T13:18:23.071" v="404" actId="20577"/>
          <ac:spMkLst>
            <pc:docMk/>
            <pc:sldMk cId="1971605402" sldId="381"/>
            <ac:spMk id="2" creationId="{C3BCE9E7-36E5-7508-99D2-0B974D244D5B}"/>
          </ac:spMkLst>
        </pc:spChg>
      </pc:sldChg>
      <pc:sldChg chg="modSp mod modNotesTx">
        <pc:chgData name="Elisabeth Petersson" userId="9d6fa568-6538-42dd-afb2-91a28708398a" providerId="ADAL" clId="{2F7BC79D-3D6F-4E70-979E-1D46FB1847F8}" dt="2023-03-05T12:49:25.190" v="3138" actId="6549"/>
        <pc:sldMkLst>
          <pc:docMk/>
          <pc:sldMk cId="980672098" sldId="382"/>
        </pc:sldMkLst>
        <pc:spChg chg="mod">
          <ac:chgData name="Elisabeth Petersson" userId="9d6fa568-6538-42dd-afb2-91a28708398a" providerId="ADAL" clId="{2F7BC79D-3D6F-4E70-979E-1D46FB1847F8}" dt="2023-02-28T09:10:04.142" v="2846" actId="20577"/>
          <ac:spMkLst>
            <pc:docMk/>
            <pc:sldMk cId="980672098" sldId="382"/>
            <ac:spMk id="3" creationId="{87670866-9B22-CAD3-0196-568D16DF0731}"/>
          </ac:spMkLst>
        </pc:spChg>
      </pc:sldChg>
      <pc:sldChg chg="modSp mod ord modNotesTx">
        <pc:chgData name="Elisabeth Petersson" userId="9d6fa568-6538-42dd-afb2-91a28708398a" providerId="ADAL" clId="{2F7BC79D-3D6F-4E70-979E-1D46FB1847F8}" dt="2023-03-05T12:39:03.962" v="2889" actId="20577"/>
        <pc:sldMkLst>
          <pc:docMk/>
          <pc:sldMk cId="1746249477" sldId="384"/>
        </pc:sldMkLst>
        <pc:spChg chg="mod">
          <ac:chgData name="Elisabeth Petersson" userId="9d6fa568-6538-42dd-afb2-91a28708398a" providerId="ADAL" clId="{2F7BC79D-3D6F-4E70-979E-1D46FB1847F8}" dt="2022-09-26T08:08:35.611" v="507"/>
          <ac:spMkLst>
            <pc:docMk/>
            <pc:sldMk cId="1746249477" sldId="384"/>
            <ac:spMk id="3" creationId="{3F2B3986-B467-7C0A-65E1-D419A9FCD0E3}"/>
          </ac:spMkLst>
        </pc:spChg>
      </pc:sldChg>
      <pc:sldChg chg="modSp mod ord modNotesTx">
        <pc:chgData name="Elisabeth Petersson" userId="9d6fa568-6538-42dd-afb2-91a28708398a" providerId="ADAL" clId="{2F7BC79D-3D6F-4E70-979E-1D46FB1847F8}" dt="2023-02-28T08:57:12.879" v="2050" actId="20577"/>
        <pc:sldMkLst>
          <pc:docMk/>
          <pc:sldMk cId="1846993605" sldId="385"/>
        </pc:sldMkLst>
        <pc:spChg chg="mod">
          <ac:chgData name="Elisabeth Petersson" userId="9d6fa568-6538-42dd-afb2-91a28708398a" providerId="ADAL" clId="{2F7BC79D-3D6F-4E70-979E-1D46FB1847F8}" dt="2022-07-13T08:28:55.981" v="229" actId="113"/>
          <ac:spMkLst>
            <pc:docMk/>
            <pc:sldMk cId="1846993605" sldId="385"/>
            <ac:spMk id="3" creationId="{5C7FA808-3BCB-4193-A475-E9A2B4F13340}"/>
          </ac:spMkLst>
        </pc:spChg>
      </pc:sldChg>
      <pc:sldChg chg="modSp new mod modNotesTx">
        <pc:chgData name="Elisabeth Petersson" userId="9d6fa568-6538-42dd-afb2-91a28708398a" providerId="ADAL" clId="{2F7BC79D-3D6F-4E70-979E-1D46FB1847F8}" dt="2023-03-05T13:18:47.917" v="5307" actId="20577"/>
        <pc:sldMkLst>
          <pc:docMk/>
          <pc:sldMk cId="1519219737" sldId="386"/>
        </pc:sldMkLst>
        <pc:spChg chg="mod">
          <ac:chgData name="Elisabeth Petersson" userId="9d6fa568-6538-42dd-afb2-91a28708398a" providerId="ADAL" clId="{2F7BC79D-3D6F-4E70-979E-1D46FB1847F8}" dt="2022-07-13T09:48:01.500" v="248"/>
          <ac:spMkLst>
            <pc:docMk/>
            <pc:sldMk cId="1519219737" sldId="386"/>
            <ac:spMk id="2" creationId="{E1E1C5A9-99F8-1F81-EE09-93F3B064FF0F}"/>
          </ac:spMkLst>
        </pc:spChg>
        <pc:spChg chg="mod">
          <ac:chgData name="Elisabeth Petersson" userId="9d6fa568-6538-42dd-afb2-91a28708398a" providerId="ADAL" clId="{2F7BC79D-3D6F-4E70-979E-1D46FB1847F8}" dt="2022-07-13T09:48:12.930" v="263" actId="20577"/>
          <ac:spMkLst>
            <pc:docMk/>
            <pc:sldMk cId="1519219737" sldId="386"/>
            <ac:spMk id="3" creationId="{74A16798-A09B-99D6-BAF7-46687EBA879B}"/>
          </ac:spMkLst>
        </pc:spChg>
      </pc:sldChg>
      <pc:sldChg chg="delSp modSp new mod">
        <pc:chgData name="Elisabeth Petersson" userId="9d6fa568-6538-42dd-afb2-91a28708398a" providerId="ADAL" clId="{2F7BC79D-3D6F-4E70-979E-1D46FB1847F8}" dt="2023-01-18T07:02:08.841" v="510"/>
        <pc:sldMkLst>
          <pc:docMk/>
          <pc:sldMk cId="3854602959" sldId="387"/>
        </pc:sldMkLst>
        <pc:spChg chg="del">
          <ac:chgData name="Elisabeth Petersson" userId="9d6fa568-6538-42dd-afb2-91a28708398a" providerId="ADAL" clId="{2F7BC79D-3D6F-4E70-979E-1D46FB1847F8}" dt="2022-07-13T09:50:16.947" v="266" actId="478"/>
          <ac:spMkLst>
            <pc:docMk/>
            <pc:sldMk cId="3854602959" sldId="387"/>
            <ac:spMk id="2" creationId="{72F7DCF9-6754-C5A4-C3A8-9050A1575D53}"/>
          </ac:spMkLst>
        </pc:spChg>
        <pc:spChg chg="mod">
          <ac:chgData name="Elisabeth Petersson" userId="9d6fa568-6538-42dd-afb2-91a28708398a" providerId="ADAL" clId="{2F7BC79D-3D6F-4E70-979E-1D46FB1847F8}" dt="2022-07-13T09:55:57.932" v="375" actId="122"/>
          <ac:spMkLst>
            <pc:docMk/>
            <pc:sldMk cId="3854602959" sldId="387"/>
            <ac:spMk id="3" creationId="{FDFBEEE7-CD1A-9864-8C13-8E527A85A426}"/>
          </ac:spMkLst>
        </pc:spChg>
        <pc:picChg chg="del">
          <ac:chgData name="Elisabeth Petersson" userId="9d6fa568-6538-42dd-afb2-91a28708398a" providerId="ADAL" clId="{2F7BC79D-3D6F-4E70-979E-1D46FB1847F8}" dt="2023-01-18T07:02:08.841" v="510"/>
          <ac:picMkLst>
            <pc:docMk/>
            <pc:sldMk cId="3854602959" sldId="387"/>
            <ac:picMk id="2" creationId="{E20E22D8-8D72-73FF-C0D1-96375A1530F0}"/>
          </ac:picMkLst>
        </pc:picChg>
      </pc:sldChg>
      <pc:sldChg chg="addSp delSp modSp add del mod">
        <pc:chgData name="Elisabeth Petersson" userId="9d6fa568-6538-42dd-afb2-91a28708398a" providerId="ADAL" clId="{2F7BC79D-3D6F-4E70-979E-1D46FB1847F8}" dt="2022-08-25T14:29:34.444" v="419" actId="27028"/>
        <pc:sldMkLst>
          <pc:docMk/>
          <pc:sldMk cId="1121728636" sldId="388"/>
        </pc:sldMkLst>
        <pc:spChg chg="add del mod">
          <ac:chgData name="Elisabeth Petersson" userId="9d6fa568-6538-42dd-afb2-91a28708398a" providerId="ADAL" clId="{2F7BC79D-3D6F-4E70-979E-1D46FB1847F8}" dt="2022-08-25T14:29:34.180" v="418" actId="22"/>
          <ac:spMkLst>
            <pc:docMk/>
            <pc:sldMk cId="1121728636" sldId="388"/>
            <ac:spMk id="3" creationId="{750788A2-6642-9FA2-269F-2E94BF76BFE8}"/>
          </ac:spMkLst>
        </pc:spChg>
        <pc:picChg chg="mod">
          <ac:chgData name="Elisabeth Petersson" userId="9d6fa568-6538-42dd-afb2-91a28708398a" providerId="ADAL" clId="{2F7BC79D-3D6F-4E70-979E-1D46FB1847F8}" dt="2022-08-25T14:29:33.706" v="416" actId="14100"/>
          <ac:picMkLst>
            <pc:docMk/>
            <pc:sldMk cId="1121728636" sldId="388"/>
            <ac:picMk id="4" creationId="{7A9A62E1-CE3C-5288-D527-AEC851BC2C14}"/>
          </ac:picMkLst>
        </pc:picChg>
      </pc:sldChg>
      <pc:sldChg chg="addSp delSp modSp add del mod">
        <pc:chgData name="Elisabeth Petersson" userId="9d6fa568-6538-42dd-afb2-91a28708398a" providerId="ADAL" clId="{2F7BC79D-3D6F-4E70-979E-1D46FB1847F8}" dt="2023-02-28T08:19:34.099" v="658" actId="47"/>
        <pc:sldMkLst>
          <pc:docMk/>
          <pc:sldMk cId="1846312251" sldId="388"/>
        </pc:sldMkLst>
        <pc:spChg chg="add mod">
          <ac:chgData name="Elisabeth Petersson" userId="9d6fa568-6538-42dd-afb2-91a28708398a" providerId="ADAL" clId="{2F7BC79D-3D6F-4E70-979E-1D46FB1847F8}" dt="2022-08-25T14:32:55.410" v="474" actId="1036"/>
          <ac:spMkLst>
            <pc:docMk/>
            <pc:sldMk cId="1846312251" sldId="388"/>
            <ac:spMk id="2" creationId="{BD7B59D9-1884-BC09-6594-661995B5ACE3}"/>
          </ac:spMkLst>
        </pc:spChg>
        <pc:picChg chg="del">
          <ac:chgData name="Elisabeth Petersson" userId="9d6fa568-6538-42dd-afb2-91a28708398a" providerId="ADAL" clId="{2F7BC79D-3D6F-4E70-979E-1D46FB1847F8}" dt="2023-02-28T08:17:53.916" v="641" actId="478"/>
          <ac:picMkLst>
            <pc:docMk/>
            <pc:sldMk cId="1846312251" sldId="388"/>
            <ac:picMk id="3" creationId="{D95B431D-254C-6B34-FD46-F279370DC4DD}"/>
          </ac:picMkLst>
        </pc:picChg>
        <pc:picChg chg="mod">
          <ac:chgData name="Elisabeth Petersson" userId="9d6fa568-6538-42dd-afb2-91a28708398a" providerId="ADAL" clId="{2F7BC79D-3D6F-4E70-979E-1D46FB1847F8}" dt="2022-08-25T14:33:41.987" v="489" actId="1038"/>
          <ac:picMkLst>
            <pc:docMk/>
            <pc:sldMk cId="1846312251" sldId="388"/>
            <ac:picMk id="4" creationId="{7A9A62E1-CE3C-5288-D527-AEC851BC2C14}"/>
          </ac:picMkLst>
        </pc:picChg>
        <pc:picChg chg="del">
          <ac:chgData name="Elisabeth Petersson" userId="9d6fa568-6538-42dd-afb2-91a28708398a" providerId="ADAL" clId="{2F7BC79D-3D6F-4E70-979E-1D46FB1847F8}" dt="2023-02-28T08:18:28.059" v="647" actId="478"/>
          <ac:picMkLst>
            <pc:docMk/>
            <pc:sldMk cId="1846312251" sldId="388"/>
            <ac:picMk id="5" creationId="{4FE29D17-3AB8-3EF6-C064-18B167319FFC}"/>
          </ac:picMkLst>
        </pc:picChg>
      </pc:sldChg>
      <pc:sldChg chg="del">
        <pc:chgData name="Elisabeth Petersson" userId="9d6fa568-6538-42dd-afb2-91a28708398a" providerId="ADAL" clId="{2F7BC79D-3D6F-4E70-979E-1D46FB1847F8}" dt="2023-02-28T08:17:20.067" v="640" actId="47"/>
        <pc:sldMkLst>
          <pc:docMk/>
          <pc:sldMk cId="301106603" sldId="389"/>
        </pc:sldMkLst>
      </pc:sldChg>
      <pc:sldChg chg="new del">
        <pc:chgData name="Elisabeth Petersson" userId="9d6fa568-6538-42dd-afb2-91a28708398a" providerId="ADAL" clId="{2F7BC79D-3D6F-4E70-979E-1D46FB1847F8}" dt="2023-02-28T08:19:30.732" v="657" actId="47"/>
        <pc:sldMkLst>
          <pc:docMk/>
          <pc:sldMk cId="907798299" sldId="389"/>
        </pc:sldMkLst>
      </pc:sldChg>
      <pc:sldChg chg="new del">
        <pc:chgData name="Elisabeth Petersson" userId="9d6fa568-6538-42dd-afb2-91a28708398a" providerId="ADAL" clId="{2F7BC79D-3D6F-4E70-979E-1D46FB1847F8}" dt="2023-02-28T08:18:25.114" v="646" actId="47"/>
        <pc:sldMkLst>
          <pc:docMk/>
          <pc:sldMk cId="1635877848" sldId="389"/>
        </pc:sldMkLst>
      </pc:sldChg>
      <pc:sldChg chg="addSp delSp modSp add mod setBg modNotesTx">
        <pc:chgData name="Elisabeth Petersson" userId="9d6fa568-6538-42dd-afb2-91a28708398a" providerId="ADAL" clId="{2F7BC79D-3D6F-4E70-979E-1D46FB1847F8}" dt="2023-02-28T08:48:35.293" v="1654"/>
        <pc:sldMkLst>
          <pc:docMk/>
          <pc:sldMk cId="7000815" sldId="390"/>
        </pc:sldMkLst>
        <pc:picChg chg="add mod">
          <ac:chgData name="Elisabeth Petersson" userId="9d6fa568-6538-42dd-afb2-91a28708398a" providerId="ADAL" clId="{2F7BC79D-3D6F-4E70-979E-1D46FB1847F8}" dt="2023-02-28T08:19:28.484" v="656" actId="14100"/>
          <ac:picMkLst>
            <pc:docMk/>
            <pc:sldMk cId="7000815" sldId="390"/>
            <ac:picMk id="3" creationId="{B581D62A-7691-C587-6C26-993BA106A131}"/>
          </ac:picMkLst>
        </pc:picChg>
        <pc:picChg chg="del">
          <ac:chgData name="Elisabeth Petersson" userId="9d6fa568-6538-42dd-afb2-91a28708398a" providerId="ADAL" clId="{2F7BC79D-3D6F-4E70-979E-1D46FB1847F8}" dt="2023-02-28T08:19:16.393" v="653" actId="478"/>
          <ac:picMkLst>
            <pc:docMk/>
            <pc:sldMk cId="7000815" sldId="390"/>
            <ac:picMk id="5" creationId="{0F9DF9EF-9908-9CDE-52A5-515F843A4543}"/>
          </ac:picMkLst>
        </pc:picChg>
      </pc:sldChg>
      <pc:sldChg chg="addSp delSp modSp add del mod setBg">
        <pc:chgData name="Elisabeth Petersson" userId="9d6fa568-6538-42dd-afb2-91a28708398a" providerId="ADAL" clId="{2F7BC79D-3D6F-4E70-979E-1D46FB1847F8}" dt="2023-02-28T08:18:53.792" v="650" actId="47"/>
        <pc:sldMkLst>
          <pc:docMk/>
          <pc:sldMk cId="1410014795" sldId="390"/>
        </pc:sldMkLst>
        <pc:picChg chg="add mod">
          <ac:chgData name="Elisabeth Petersson" userId="9d6fa568-6538-42dd-afb2-91a28708398a" providerId="ADAL" clId="{2F7BC79D-3D6F-4E70-979E-1D46FB1847F8}" dt="2023-02-28T08:18:38.366" v="649" actId="14100"/>
          <ac:picMkLst>
            <pc:docMk/>
            <pc:sldMk cId="1410014795" sldId="390"/>
            <ac:picMk id="3" creationId="{9C4B3692-0BA2-907C-3142-C26B4A724A36}"/>
          </ac:picMkLst>
        </pc:picChg>
        <pc:picChg chg="del">
          <ac:chgData name="Elisabeth Petersson" userId="9d6fa568-6538-42dd-afb2-91a28708398a" providerId="ADAL" clId="{2F7BC79D-3D6F-4E70-979E-1D46FB1847F8}" dt="2023-02-28T08:18:18.447" v="644" actId="478"/>
          <ac:picMkLst>
            <pc:docMk/>
            <pc:sldMk cId="1410014795" sldId="390"/>
            <ac:picMk id="4" creationId="{7A9A62E1-CE3C-5288-D527-AEC851BC2C14}"/>
          </ac:picMkLst>
        </pc:picChg>
      </pc:sldChg>
      <pc:sldMasterChg chg="add del addSldLayout delSldLayout">
        <pc:chgData name="Elisabeth Petersson" userId="9d6fa568-6538-42dd-afb2-91a28708398a" providerId="ADAL" clId="{2F7BC79D-3D6F-4E70-979E-1D46FB1847F8}" dt="2023-02-28T08:19:34.099" v="658" actId="47"/>
        <pc:sldMasterMkLst>
          <pc:docMk/>
          <pc:sldMasterMk cId="689741130" sldId="2147483648"/>
        </pc:sldMasterMkLst>
        <pc:sldLayoutChg chg="add del">
          <pc:chgData name="Elisabeth Petersson" userId="9d6fa568-6538-42dd-afb2-91a28708398a" providerId="ADAL" clId="{2F7BC79D-3D6F-4E70-979E-1D46FB1847F8}" dt="2023-02-28T08:19:34.099" v="658" actId="47"/>
          <pc:sldLayoutMkLst>
            <pc:docMk/>
            <pc:sldMasterMk cId="689741130" sldId="2147483648"/>
            <pc:sldLayoutMk cId="3890976817" sldId="2147483649"/>
          </pc:sldLayoutMkLst>
        </pc:sldLayoutChg>
        <pc:sldLayoutChg chg="add del">
          <pc:chgData name="Elisabeth Petersson" userId="9d6fa568-6538-42dd-afb2-91a28708398a" providerId="ADAL" clId="{2F7BC79D-3D6F-4E70-979E-1D46FB1847F8}" dt="2023-02-28T08:19:34.099" v="658" actId="47"/>
          <pc:sldLayoutMkLst>
            <pc:docMk/>
            <pc:sldMasterMk cId="689741130" sldId="2147483648"/>
            <pc:sldLayoutMk cId="293624875" sldId="2147483650"/>
          </pc:sldLayoutMkLst>
        </pc:sldLayoutChg>
        <pc:sldLayoutChg chg="add del">
          <pc:chgData name="Elisabeth Petersson" userId="9d6fa568-6538-42dd-afb2-91a28708398a" providerId="ADAL" clId="{2F7BC79D-3D6F-4E70-979E-1D46FB1847F8}" dt="2023-02-28T08:19:34.099" v="658" actId="47"/>
          <pc:sldLayoutMkLst>
            <pc:docMk/>
            <pc:sldMasterMk cId="689741130" sldId="2147483648"/>
            <pc:sldLayoutMk cId="3469172252" sldId="2147483651"/>
          </pc:sldLayoutMkLst>
        </pc:sldLayoutChg>
        <pc:sldLayoutChg chg="add del">
          <pc:chgData name="Elisabeth Petersson" userId="9d6fa568-6538-42dd-afb2-91a28708398a" providerId="ADAL" clId="{2F7BC79D-3D6F-4E70-979E-1D46FB1847F8}" dt="2023-02-28T08:19:34.099" v="658" actId="47"/>
          <pc:sldLayoutMkLst>
            <pc:docMk/>
            <pc:sldMasterMk cId="689741130" sldId="2147483648"/>
            <pc:sldLayoutMk cId="3726632596" sldId="2147483652"/>
          </pc:sldLayoutMkLst>
        </pc:sldLayoutChg>
        <pc:sldLayoutChg chg="add del">
          <pc:chgData name="Elisabeth Petersson" userId="9d6fa568-6538-42dd-afb2-91a28708398a" providerId="ADAL" clId="{2F7BC79D-3D6F-4E70-979E-1D46FB1847F8}" dt="2023-02-28T08:19:34.099" v="658" actId="47"/>
          <pc:sldLayoutMkLst>
            <pc:docMk/>
            <pc:sldMasterMk cId="689741130" sldId="2147483648"/>
            <pc:sldLayoutMk cId="2138329448" sldId="2147483653"/>
          </pc:sldLayoutMkLst>
        </pc:sldLayoutChg>
        <pc:sldLayoutChg chg="add del">
          <pc:chgData name="Elisabeth Petersson" userId="9d6fa568-6538-42dd-afb2-91a28708398a" providerId="ADAL" clId="{2F7BC79D-3D6F-4E70-979E-1D46FB1847F8}" dt="2023-02-28T08:19:34.099" v="658" actId="47"/>
          <pc:sldLayoutMkLst>
            <pc:docMk/>
            <pc:sldMasterMk cId="689741130" sldId="2147483648"/>
            <pc:sldLayoutMk cId="3310421142" sldId="2147483654"/>
          </pc:sldLayoutMkLst>
        </pc:sldLayoutChg>
        <pc:sldLayoutChg chg="add del">
          <pc:chgData name="Elisabeth Petersson" userId="9d6fa568-6538-42dd-afb2-91a28708398a" providerId="ADAL" clId="{2F7BC79D-3D6F-4E70-979E-1D46FB1847F8}" dt="2023-02-28T08:19:34.099" v="658" actId="47"/>
          <pc:sldLayoutMkLst>
            <pc:docMk/>
            <pc:sldMasterMk cId="689741130" sldId="2147483648"/>
            <pc:sldLayoutMk cId="4038493098" sldId="2147483655"/>
          </pc:sldLayoutMkLst>
        </pc:sldLayoutChg>
        <pc:sldLayoutChg chg="add del">
          <pc:chgData name="Elisabeth Petersson" userId="9d6fa568-6538-42dd-afb2-91a28708398a" providerId="ADAL" clId="{2F7BC79D-3D6F-4E70-979E-1D46FB1847F8}" dt="2023-02-28T08:19:34.099" v="658" actId="47"/>
          <pc:sldLayoutMkLst>
            <pc:docMk/>
            <pc:sldMasterMk cId="689741130" sldId="2147483648"/>
            <pc:sldLayoutMk cId="1012191990" sldId="2147483656"/>
          </pc:sldLayoutMkLst>
        </pc:sldLayoutChg>
        <pc:sldLayoutChg chg="add del">
          <pc:chgData name="Elisabeth Petersson" userId="9d6fa568-6538-42dd-afb2-91a28708398a" providerId="ADAL" clId="{2F7BC79D-3D6F-4E70-979E-1D46FB1847F8}" dt="2023-02-28T08:19:34.099" v="658" actId="47"/>
          <pc:sldLayoutMkLst>
            <pc:docMk/>
            <pc:sldMasterMk cId="689741130" sldId="2147483648"/>
            <pc:sldLayoutMk cId="1460695133" sldId="2147483657"/>
          </pc:sldLayoutMkLst>
        </pc:sldLayoutChg>
        <pc:sldLayoutChg chg="add del">
          <pc:chgData name="Elisabeth Petersson" userId="9d6fa568-6538-42dd-afb2-91a28708398a" providerId="ADAL" clId="{2F7BC79D-3D6F-4E70-979E-1D46FB1847F8}" dt="2023-02-28T08:19:34.099" v="658" actId="47"/>
          <pc:sldLayoutMkLst>
            <pc:docMk/>
            <pc:sldMasterMk cId="689741130" sldId="2147483648"/>
            <pc:sldLayoutMk cId="1292819580" sldId="2147483658"/>
          </pc:sldLayoutMkLst>
        </pc:sldLayoutChg>
        <pc:sldLayoutChg chg="add del">
          <pc:chgData name="Elisabeth Petersson" userId="9d6fa568-6538-42dd-afb2-91a28708398a" providerId="ADAL" clId="{2F7BC79D-3D6F-4E70-979E-1D46FB1847F8}" dt="2023-02-28T08:19:34.099" v="658" actId="47"/>
          <pc:sldLayoutMkLst>
            <pc:docMk/>
            <pc:sldMasterMk cId="689741130" sldId="2147483648"/>
            <pc:sldLayoutMk cId="3466259859" sldId="2147483659"/>
          </pc:sldLayoutMkLst>
        </pc:sldLayoutChg>
      </pc:sldMasterChg>
    </pc:docChg>
  </pc:docChgLst>
  <pc:docChgLst>
    <pc:chgData name="Elisabeth Petersson" userId="S::elisabeth.petersson@regionvarmland.se::9d6fa568-6538-42dd-afb2-91a28708398a" providerId="AD" clId="Web-{85784DA3-0F20-4898-990D-2555E4F179FC}"/>
    <pc:docChg chg="modSld">
      <pc:chgData name="Elisabeth Petersson" userId="S::elisabeth.petersson@regionvarmland.se::9d6fa568-6538-42dd-afb2-91a28708398a" providerId="AD" clId="Web-{85784DA3-0F20-4898-990D-2555E4F179FC}" dt="2022-08-25T14:25:57.639" v="2"/>
      <pc:docMkLst>
        <pc:docMk/>
      </pc:docMkLst>
      <pc:sldChg chg="addSp delSp modSp">
        <pc:chgData name="Elisabeth Petersson" userId="S::elisabeth.petersson@regionvarmland.se::9d6fa568-6538-42dd-afb2-91a28708398a" providerId="AD" clId="Web-{85784DA3-0F20-4898-990D-2555E4F179FC}" dt="2022-08-25T14:25:57.639" v="2"/>
        <pc:sldMkLst>
          <pc:docMk/>
          <pc:sldMk cId="3749824071" sldId="257"/>
        </pc:sldMkLst>
        <pc:picChg chg="add del mod">
          <ac:chgData name="Elisabeth Petersson" userId="S::elisabeth.petersson@regionvarmland.se::9d6fa568-6538-42dd-afb2-91a28708398a" providerId="AD" clId="Web-{85784DA3-0F20-4898-990D-2555E4F179FC}" dt="2022-08-25T14:25:57.639" v="2"/>
          <ac:picMkLst>
            <pc:docMk/>
            <pc:sldMk cId="3749824071" sldId="257"/>
            <ac:picMk id="2" creationId="{B7C479DC-CBD9-BE81-20EB-63F8CF5457F8}"/>
          </ac:picMkLst>
        </pc:picChg>
        <pc:picChg chg="del">
          <ac:chgData name="Elisabeth Petersson" userId="S::elisabeth.petersson@regionvarmland.se::9d6fa568-6538-42dd-afb2-91a28708398a" providerId="AD" clId="Web-{85784DA3-0F20-4898-990D-2555E4F179FC}" dt="2022-08-25T14:25:49.093" v="0"/>
          <ac:picMkLst>
            <pc:docMk/>
            <pc:sldMk cId="3749824071" sldId="257"/>
            <ac:picMk id="3" creationId="{DDE1123D-55FF-9F35-375A-FC8F3D6D7E4A}"/>
          </ac:picMkLst>
        </pc:picChg>
      </pc:sldChg>
    </pc:docChg>
  </pc:docChgLst>
  <pc:docChgLst>
    <pc:chgData name="Karen O´Quin" userId="S::karen.oquin@regionvarmland.se::3237563a-f456-4da0-b8cb-5cae89746ae5" providerId="AD" clId="Web-{EA6961A5-57A5-4883-BBD0-7405A626FC1B}"/>
    <pc:docChg chg="modSld">
      <pc:chgData name="Karen O´Quin" userId="S::karen.oquin@regionvarmland.se::3237563a-f456-4da0-b8cb-5cae89746ae5" providerId="AD" clId="Web-{EA6961A5-57A5-4883-BBD0-7405A626FC1B}" dt="2022-10-24T18:18:20.523" v="1" actId="20577"/>
      <pc:docMkLst>
        <pc:docMk/>
      </pc:docMkLst>
      <pc:sldChg chg="modSp">
        <pc:chgData name="Karen O´Quin" userId="S::karen.oquin@regionvarmland.se::3237563a-f456-4da0-b8cb-5cae89746ae5" providerId="AD" clId="Web-{EA6961A5-57A5-4883-BBD0-7405A626FC1B}" dt="2022-10-24T18:18:20.523" v="1" actId="20577"/>
        <pc:sldMkLst>
          <pc:docMk/>
          <pc:sldMk cId="1846312251" sldId="388"/>
        </pc:sldMkLst>
        <pc:spChg chg="mod">
          <ac:chgData name="Karen O´Quin" userId="S::karen.oquin@regionvarmland.se::3237563a-f456-4da0-b8cb-5cae89746ae5" providerId="AD" clId="Web-{EA6961A5-57A5-4883-BBD0-7405A626FC1B}" dt="2022-10-24T18:18:20.523" v="1" actId="20577"/>
          <ac:spMkLst>
            <pc:docMk/>
            <pc:sldMk cId="1846312251" sldId="388"/>
            <ac:spMk id="2" creationId="{BD7B59D9-1884-BC09-6594-661995B5ACE3}"/>
          </ac:spMkLst>
        </pc:spChg>
      </pc:sldChg>
    </pc:docChg>
  </pc:docChgLst>
  <pc:docChgLst>
    <pc:chgData name="Elisabeth Petersson" userId="9d6fa568-6538-42dd-afb2-91a28708398a" providerId="ADAL" clId="{44F90AF5-D767-47BD-BF2C-22E70BABD116}"/>
    <pc:docChg chg="custSel addSld delSld modSld sldOrd">
      <pc:chgData name="Elisabeth Petersson" userId="9d6fa568-6538-42dd-afb2-91a28708398a" providerId="ADAL" clId="{44F90AF5-D767-47BD-BF2C-22E70BABD116}" dt="2022-07-12T12:07:55.847" v="1254" actId="20577"/>
      <pc:docMkLst>
        <pc:docMk/>
      </pc:docMkLst>
      <pc:sldChg chg="modSp mod">
        <pc:chgData name="Elisabeth Petersson" userId="9d6fa568-6538-42dd-afb2-91a28708398a" providerId="ADAL" clId="{44F90AF5-D767-47BD-BF2C-22E70BABD116}" dt="2022-07-12T11:10:41.427" v="53" actId="6549"/>
        <pc:sldMkLst>
          <pc:docMk/>
          <pc:sldMk cId="3891677968" sldId="262"/>
        </pc:sldMkLst>
        <pc:spChg chg="mod">
          <ac:chgData name="Elisabeth Petersson" userId="9d6fa568-6538-42dd-afb2-91a28708398a" providerId="ADAL" clId="{44F90AF5-D767-47BD-BF2C-22E70BABD116}" dt="2022-07-12T11:10:41.427" v="53" actId="6549"/>
          <ac:spMkLst>
            <pc:docMk/>
            <pc:sldMk cId="3891677968" sldId="262"/>
            <ac:spMk id="3" creationId="{84A8CF98-BD52-EEE7-ADCE-29B9F31FF9B2}"/>
          </ac:spMkLst>
        </pc:spChg>
      </pc:sldChg>
      <pc:sldChg chg="delSp modSp del mod">
        <pc:chgData name="Elisabeth Petersson" userId="9d6fa568-6538-42dd-afb2-91a28708398a" providerId="ADAL" clId="{44F90AF5-D767-47BD-BF2C-22E70BABD116}" dt="2022-07-12T11:04:42.637" v="4" actId="47"/>
        <pc:sldMkLst>
          <pc:docMk/>
          <pc:sldMk cId="2255195515" sldId="369"/>
        </pc:sldMkLst>
        <pc:spChg chg="del">
          <ac:chgData name="Elisabeth Petersson" userId="9d6fa568-6538-42dd-afb2-91a28708398a" providerId="ADAL" clId="{44F90AF5-D767-47BD-BF2C-22E70BABD116}" dt="2022-07-12T11:04:02.575" v="0" actId="478"/>
          <ac:spMkLst>
            <pc:docMk/>
            <pc:sldMk cId="2255195515" sldId="369"/>
            <ac:spMk id="5" creationId="{9908DBAA-CABD-4F22-8CC3-D9545846D4C4}"/>
          </ac:spMkLst>
        </pc:spChg>
        <pc:spChg chg="del mod">
          <ac:chgData name="Elisabeth Petersson" userId="9d6fa568-6538-42dd-afb2-91a28708398a" providerId="ADAL" clId="{44F90AF5-D767-47BD-BF2C-22E70BABD116}" dt="2022-07-12T11:04:11.750" v="2" actId="478"/>
          <ac:spMkLst>
            <pc:docMk/>
            <pc:sldMk cId="2255195515" sldId="369"/>
            <ac:spMk id="7" creationId="{24B0F8C5-73B9-48DE-A819-5F17588EC0A8}"/>
          </ac:spMkLst>
        </pc:spChg>
        <pc:picChg chg="mod">
          <ac:chgData name="Elisabeth Petersson" userId="9d6fa568-6538-42dd-afb2-91a28708398a" providerId="ADAL" clId="{44F90AF5-D767-47BD-BF2C-22E70BABD116}" dt="2022-07-12T11:04:15.061" v="3" actId="1076"/>
          <ac:picMkLst>
            <pc:docMk/>
            <pc:sldMk cId="2255195515" sldId="369"/>
            <ac:picMk id="11" creationId="{49C70DD5-25B6-48FB-B6F2-322DD10D82FE}"/>
          </ac:picMkLst>
        </pc:picChg>
      </pc:sldChg>
      <pc:sldChg chg="del">
        <pc:chgData name="Elisabeth Petersson" userId="9d6fa568-6538-42dd-afb2-91a28708398a" providerId="ADAL" clId="{44F90AF5-D767-47BD-BF2C-22E70BABD116}" dt="2022-07-12T11:15:05.174" v="489" actId="47"/>
        <pc:sldMkLst>
          <pc:docMk/>
          <pc:sldMk cId="1020718282" sldId="372"/>
        </pc:sldMkLst>
      </pc:sldChg>
      <pc:sldChg chg="modSp mod">
        <pc:chgData name="Elisabeth Petersson" userId="9d6fa568-6538-42dd-afb2-91a28708398a" providerId="ADAL" clId="{44F90AF5-D767-47BD-BF2C-22E70BABD116}" dt="2022-07-12T11:09:30.293" v="7" actId="1076"/>
        <pc:sldMkLst>
          <pc:docMk/>
          <pc:sldMk cId="3959666516" sldId="375"/>
        </pc:sldMkLst>
        <pc:picChg chg="mod">
          <ac:chgData name="Elisabeth Petersson" userId="9d6fa568-6538-42dd-afb2-91a28708398a" providerId="ADAL" clId="{44F90AF5-D767-47BD-BF2C-22E70BABD116}" dt="2022-07-12T11:09:30.293" v="7" actId="1076"/>
          <ac:picMkLst>
            <pc:docMk/>
            <pc:sldMk cId="3959666516" sldId="375"/>
            <ac:picMk id="2" creationId="{9250C1B3-F2FD-3508-0AE7-122BD6B56EC2}"/>
          </ac:picMkLst>
        </pc:picChg>
      </pc:sldChg>
      <pc:sldChg chg="del">
        <pc:chgData name="Elisabeth Petersson" userId="9d6fa568-6538-42dd-afb2-91a28708398a" providerId="ADAL" clId="{44F90AF5-D767-47BD-BF2C-22E70BABD116}" dt="2022-07-12T11:15:06.775" v="490" actId="47"/>
        <pc:sldMkLst>
          <pc:docMk/>
          <pc:sldMk cId="34525653" sldId="377"/>
        </pc:sldMkLst>
      </pc:sldChg>
      <pc:sldChg chg="modSp mod">
        <pc:chgData name="Elisabeth Petersson" userId="9d6fa568-6538-42dd-afb2-91a28708398a" providerId="ADAL" clId="{44F90AF5-D767-47BD-BF2C-22E70BABD116}" dt="2022-07-12T12:07:55.847" v="1254" actId="20577"/>
        <pc:sldMkLst>
          <pc:docMk/>
          <pc:sldMk cId="2343537399" sldId="378"/>
        </pc:sldMkLst>
        <pc:spChg chg="mod">
          <ac:chgData name="Elisabeth Petersson" userId="9d6fa568-6538-42dd-afb2-91a28708398a" providerId="ADAL" clId="{44F90AF5-D767-47BD-BF2C-22E70BABD116}" dt="2022-07-12T12:07:55.847" v="1254" actId="20577"/>
          <ac:spMkLst>
            <pc:docMk/>
            <pc:sldMk cId="2343537399" sldId="378"/>
            <ac:spMk id="4" creationId="{C8DDAB7D-9E25-D8D3-C8E5-FF5BFE09C82C}"/>
          </ac:spMkLst>
        </pc:spChg>
      </pc:sldChg>
      <pc:sldChg chg="modSp new mod ord">
        <pc:chgData name="Elisabeth Petersson" userId="9d6fa568-6538-42dd-afb2-91a28708398a" providerId="ADAL" clId="{44F90AF5-D767-47BD-BF2C-22E70BABD116}" dt="2022-07-12T11:22:48.784" v="850" actId="1035"/>
        <pc:sldMkLst>
          <pc:docMk/>
          <pc:sldMk cId="1848296206" sldId="379"/>
        </pc:sldMkLst>
        <pc:spChg chg="mod">
          <ac:chgData name="Elisabeth Petersson" userId="9d6fa568-6538-42dd-afb2-91a28708398a" providerId="ADAL" clId="{44F90AF5-D767-47BD-BF2C-22E70BABD116}" dt="2022-07-12T11:22:48.784" v="850" actId="1035"/>
          <ac:spMkLst>
            <pc:docMk/>
            <pc:sldMk cId="1848296206" sldId="379"/>
            <ac:spMk id="2" creationId="{2C955A23-B8B3-FE31-442D-CB684D3F24BD}"/>
          </ac:spMkLst>
        </pc:spChg>
        <pc:spChg chg="mod">
          <ac:chgData name="Elisabeth Petersson" userId="9d6fa568-6538-42dd-afb2-91a28708398a" providerId="ADAL" clId="{44F90AF5-D767-47BD-BF2C-22E70BABD116}" dt="2022-07-12T11:22:48.784" v="850" actId="1035"/>
          <ac:spMkLst>
            <pc:docMk/>
            <pc:sldMk cId="1848296206" sldId="379"/>
            <ac:spMk id="3" creationId="{85E38963-562A-24E3-78A7-0C5508F9CFDD}"/>
          </ac:spMkLst>
        </pc:spChg>
      </pc:sldChg>
      <pc:sldChg chg="del">
        <pc:chgData name="Elisabeth Petersson" userId="9d6fa568-6538-42dd-afb2-91a28708398a" providerId="ADAL" clId="{44F90AF5-D767-47BD-BF2C-22E70BABD116}" dt="2022-07-12T11:05:24.998" v="5" actId="47"/>
        <pc:sldMkLst>
          <pc:docMk/>
          <pc:sldMk cId="3833281995" sldId="379"/>
        </pc:sldMkLst>
      </pc:sldChg>
      <pc:sldChg chg="addSp delSp modSp new mod">
        <pc:chgData name="Elisabeth Petersson" userId="9d6fa568-6538-42dd-afb2-91a28708398a" providerId="ADAL" clId="{44F90AF5-D767-47BD-BF2C-22E70BABD116}" dt="2022-07-12T11:22:04.940" v="841" actId="6549"/>
        <pc:sldMkLst>
          <pc:docMk/>
          <pc:sldMk cId="1392746425" sldId="380"/>
        </pc:sldMkLst>
        <pc:spChg chg="mod">
          <ac:chgData name="Elisabeth Petersson" userId="9d6fa568-6538-42dd-afb2-91a28708398a" providerId="ADAL" clId="{44F90AF5-D767-47BD-BF2C-22E70BABD116}" dt="2022-07-12T11:16:02.504" v="508" actId="20577"/>
          <ac:spMkLst>
            <pc:docMk/>
            <pc:sldMk cId="1392746425" sldId="380"/>
            <ac:spMk id="2" creationId="{715D4EFB-3C5B-2C3A-8705-CAA601F6C971}"/>
          </ac:spMkLst>
        </pc:spChg>
        <pc:spChg chg="mod">
          <ac:chgData name="Elisabeth Petersson" userId="9d6fa568-6538-42dd-afb2-91a28708398a" providerId="ADAL" clId="{44F90AF5-D767-47BD-BF2C-22E70BABD116}" dt="2022-07-12T11:22:04.940" v="841" actId="6549"/>
          <ac:spMkLst>
            <pc:docMk/>
            <pc:sldMk cId="1392746425" sldId="380"/>
            <ac:spMk id="3" creationId="{A2103828-78C5-01DD-0D59-6FEA73006CE7}"/>
          </ac:spMkLst>
        </pc:spChg>
        <pc:spChg chg="add del mod">
          <ac:chgData name="Elisabeth Petersson" userId="9d6fa568-6538-42dd-afb2-91a28708398a" providerId="ADAL" clId="{44F90AF5-D767-47BD-BF2C-22E70BABD116}" dt="2022-07-12T11:19:26.095" v="737" actId="478"/>
          <ac:spMkLst>
            <pc:docMk/>
            <pc:sldMk cId="1392746425" sldId="380"/>
            <ac:spMk id="4" creationId="{0C10A2E7-9203-651B-63E9-1E179F44A996}"/>
          </ac:spMkLst>
        </pc:spChg>
        <pc:spChg chg="add">
          <ac:chgData name="Elisabeth Petersson" userId="9d6fa568-6538-42dd-afb2-91a28708398a" providerId="ADAL" clId="{44F90AF5-D767-47BD-BF2C-22E70BABD116}" dt="2022-07-12T11:19:09.231" v="734"/>
          <ac:spMkLst>
            <pc:docMk/>
            <pc:sldMk cId="1392746425" sldId="380"/>
            <ac:spMk id="5" creationId="{8E945858-0247-B686-53F1-4B2E83FC635D}"/>
          </ac:spMkLst>
        </pc:spChg>
        <pc:spChg chg="add">
          <ac:chgData name="Elisabeth Petersson" userId="9d6fa568-6538-42dd-afb2-91a28708398a" providerId="ADAL" clId="{44F90AF5-D767-47BD-BF2C-22E70BABD116}" dt="2022-07-12T11:19:09.231" v="734"/>
          <ac:spMkLst>
            <pc:docMk/>
            <pc:sldMk cId="1392746425" sldId="380"/>
            <ac:spMk id="6" creationId="{AB8D3669-87AB-FF03-E522-0BB6E9842DA4}"/>
          </ac:spMkLst>
        </pc:spChg>
      </pc:sldChg>
      <pc:sldChg chg="modSp new mod">
        <pc:chgData name="Elisabeth Petersson" userId="9d6fa568-6538-42dd-afb2-91a28708398a" providerId="ADAL" clId="{44F90AF5-D767-47BD-BF2C-22E70BABD116}" dt="2022-07-12T11:30:40.034" v="876" actId="12"/>
        <pc:sldMkLst>
          <pc:docMk/>
          <pc:sldMk cId="1971605402" sldId="381"/>
        </pc:sldMkLst>
        <pc:spChg chg="mod">
          <ac:chgData name="Elisabeth Petersson" userId="9d6fa568-6538-42dd-afb2-91a28708398a" providerId="ADAL" clId="{44F90AF5-D767-47BD-BF2C-22E70BABD116}" dt="2022-07-12T11:30:06.605" v="861" actId="20577"/>
          <ac:spMkLst>
            <pc:docMk/>
            <pc:sldMk cId="1971605402" sldId="381"/>
            <ac:spMk id="2" creationId="{C3BCE9E7-36E5-7508-99D2-0B974D244D5B}"/>
          </ac:spMkLst>
        </pc:spChg>
        <pc:spChg chg="mod">
          <ac:chgData name="Elisabeth Petersson" userId="9d6fa568-6538-42dd-afb2-91a28708398a" providerId="ADAL" clId="{44F90AF5-D767-47BD-BF2C-22E70BABD116}" dt="2022-07-12T11:30:40.034" v="876" actId="12"/>
          <ac:spMkLst>
            <pc:docMk/>
            <pc:sldMk cId="1971605402" sldId="381"/>
            <ac:spMk id="3" creationId="{A5AE89E2-95BC-2FF9-3388-DEA0E9A82E19}"/>
          </ac:spMkLst>
        </pc:spChg>
      </pc:sldChg>
      <pc:sldChg chg="modSp new mod ord">
        <pc:chgData name="Elisabeth Petersson" userId="9d6fa568-6538-42dd-afb2-91a28708398a" providerId="ADAL" clId="{44F90AF5-D767-47BD-BF2C-22E70BABD116}" dt="2022-07-12T11:51:51.691" v="1096"/>
        <pc:sldMkLst>
          <pc:docMk/>
          <pc:sldMk cId="980672098" sldId="382"/>
        </pc:sldMkLst>
        <pc:spChg chg="mod">
          <ac:chgData name="Elisabeth Petersson" userId="9d6fa568-6538-42dd-afb2-91a28708398a" providerId="ADAL" clId="{44F90AF5-D767-47BD-BF2C-22E70BABD116}" dt="2022-07-12T11:33:03.831" v="971" actId="20577"/>
          <ac:spMkLst>
            <pc:docMk/>
            <pc:sldMk cId="980672098" sldId="382"/>
            <ac:spMk id="2" creationId="{E89D2BA5-E8CE-A580-326A-C158FE6F583C}"/>
          </ac:spMkLst>
        </pc:spChg>
        <pc:spChg chg="mod">
          <ac:chgData name="Elisabeth Petersson" userId="9d6fa568-6538-42dd-afb2-91a28708398a" providerId="ADAL" clId="{44F90AF5-D767-47BD-BF2C-22E70BABD116}" dt="2022-07-12T11:39:26.585" v="1065" actId="21"/>
          <ac:spMkLst>
            <pc:docMk/>
            <pc:sldMk cId="980672098" sldId="382"/>
            <ac:spMk id="3" creationId="{87670866-9B22-CAD3-0196-568D16DF0731}"/>
          </ac:spMkLst>
        </pc:spChg>
      </pc:sldChg>
      <pc:sldChg chg="modSp new mod">
        <pc:chgData name="Elisabeth Petersson" userId="9d6fa568-6538-42dd-afb2-91a28708398a" providerId="ADAL" clId="{44F90AF5-D767-47BD-BF2C-22E70BABD116}" dt="2022-07-12T11:56:42.324" v="1201" actId="20577"/>
        <pc:sldMkLst>
          <pc:docMk/>
          <pc:sldMk cId="3198850800" sldId="383"/>
        </pc:sldMkLst>
        <pc:spChg chg="mod">
          <ac:chgData name="Elisabeth Petersson" userId="9d6fa568-6538-42dd-afb2-91a28708398a" providerId="ADAL" clId="{44F90AF5-D767-47BD-BF2C-22E70BABD116}" dt="2022-07-12T11:54:51.284" v="1113" actId="20577"/>
          <ac:spMkLst>
            <pc:docMk/>
            <pc:sldMk cId="3198850800" sldId="383"/>
            <ac:spMk id="2" creationId="{2C19FF32-258F-99F9-21B0-BFEF56CE659F}"/>
          </ac:spMkLst>
        </pc:spChg>
        <pc:spChg chg="mod">
          <ac:chgData name="Elisabeth Petersson" userId="9d6fa568-6538-42dd-afb2-91a28708398a" providerId="ADAL" clId="{44F90AF5-D767-47BD-BF2C-22E70BABD116}" dt="2022-07-12T11:56:42.324" v="1201" actId="20577"/>
          <ac:spMkLst>
            <pc:docMk/>
            <pc:sldMk cId="3198850800" sldId="383"/>
            <ac:spMk id="3" creationId="{BD4C9171-BEA3-D933-70AF-7F1C990ABCB2}"/>
          </ac:spMkLst>
        </pc:spChg>
      </pc:sldChg>
      <pc:sldChg chg="new del">
        <pc:chgData name="Elisabeth Petersson" userId="9d6fa568-6538-42dd-afb2-91a28708398a" providerId="ADAL" clId="{44F90AF5-D767-47BD-BF2C-22E70BABD116}" dt="2022-07-12T11:51:30.937" v="1093" actId="47"/>
        <pc:sldMkLst>
          <pc:docMk/>
          <pc:sldMk cId="3826321883" sldId="383"/>
        </pc:sldMkLst>
      </pc:sldChg>
      <pc:sldChg chg="delSp modSp new mod">
        <pc:chgData name="Elisabeth Petersson" userId="9d6fa568-6538-42dd-afb2-91a28708398a" providerId="ADAL" clId="{44F90AF5-D767-47BD-BF2C-22E70BABD116}" dt="2022-07-12T11:59:48.411" v="1250" actId="6549"/>
        <pc:sldMkLst>
          <pc:docMk/>
          <pc:sldMk cId="1746249477" sldId="384"/>
        </pc:sldMkLst>
        <pc:spChg chg="del">
          <ac:chgData name="Elisabeth Petersson" userId="9d6fa568-6538-42dd-afb2-91a28708398a" providerId="ADAL" clId="{44F90AF5-D767-47BD-BF2C-22E70BABD116}" dt="2022-07-12T11:58:34.038" v="1204" actId="478"/>
          <ac:spMkLst>
            <pc:docMk/>
            <pc:sldMk cId="1746249477" sldId="384"/>
            <ac:spMk id="2" creationId="{6A45BFB9-7F02-AE12-95CC-14C7314683AC}"/>
          </ac:spMkLst>
        </pc:spChg>
        <pc:spChg chg="mod">
          <ac:chgData name="Elisabeth Petersson" userId="9d6fa568-6538-42dd-afb2-91a28708398a" providerId="ADAL" clId="{44F90AF5-D767-47BD-BF2C-22E70BABD116}" dt="2022-07-12T11:59:48.411" v="1250" actId="6549"/>
          <ac:spMkLst>
            <pc:docMk/>
            <pc:sldMk cId="1746249477" sldId="384"/>
            <ac:spMk id="3" creationId="{3F2B3986-B467-7C0A-65E1-D419A9FCD0E3}"/>
          </ac:spMkLst>
        </pc:spChg>
      </pc:sldChg>
      <pc:sldChg chg="modSp new del mod">
        <pc:chgData name="Elisabeth Petersson" userId="9d6fa568-6538-42dd-afb2-91a28708398a" providerId="ADAL" clId="{44F90AF5-D767-47BD-BF2C-22E70BABD116}" dt="2022-07-12T11:51:32.152" v="1094" actId="47"/>
        <pc:sldMkLst>
          <pc:docMk/>
          <pc:sldMk cId="1938605959" sldId="384"/>
        </pc:sldMkLst>
        <pc:spChg chg="mod">
          <ac:chgData name="Elisabeth Petersson" userId="9d6fa568-6538-42dd-afb2-91a28708398a" providerId="ADAL" clId="{44F90AF5-D767-47BD-BF2C-22E70BABD116}" dt="2022-07-12T11:44:29.769" v="1092" actId="6549"/>
          <ac:spMkLst>
            <pc:docMk/>
            <pc:sldMk cId="1938605959" sldId="384"/>
            <ac:spMk id="2" creationId="{E5E3F881-DB96-37FF-AD79-6D274657FFB3}"/>
          </ac:spMkLst>
        </pc:spChg>
        <pc:spChg chg="mod">
          <ac:chgData name="Elisabeth Petersson" userId="9d6fa568-6538-42dd-afb2-91a28708398a" providerId="ADAL" clId="{44F90AF5-D767-47BD-BF2C-22E70BABD116}" dt="2022-07-12T11:44:24.246" v="1091" actId="6549"/>
          <ac:spMkLst>
            <pc:docMk/>
            <pc:sldMk cId="1938605959" sldId="384"/>
            <ac:spMk id="3" creationId="{9EA80E60-DE67-F4CF-3767-5CB73F297749}"/>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4A31B3-54FC-4A28-8224-A27128571608}" type="datetimeFigureOut">
              <a:rPr lang="sv-SE" smtClean="0"/>
              <a:t>2023-03-05</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9B8E1E-30B0-4521-AFEA-6D91393CB4A5}" type="slidenum">
              <a:rPr lang="sv-SE" smtClean="0"/>
              <a:t>‹#›</a:t>
            </a:fld>
            <a:endParaRPr lang="sv-SE"/>
          </a:p>
        </p:txBody>
      </p:sp>
    </p:spTree>
    <p:extLst>
      <p:ext uri="{BB962C8B-B14F-4D97-AF65-F5344CB8AC3E}">
        <p14:creationId xmlns:p14="http://schemas.microsoft.com/office/powerpoint/2010/main" val="40658991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Detta bildspel handlar om de gemensamma styrande dokumenten för suicidprevention. Dokumenten gäller för att medarbetare i Region Värmlands hälso- och sjukvård.</a:t>
            </a:r>
          </a:p>
          <a:p>
            <a:endParaRPr lang="sv-SE" dirty="0"/>
          </a:p>
          <a:p>
            <a:r>
              <a:rPr lang="sv-SE" dirty="0"/>
              <a:t>Bildspelet är framtaget för medarbetare i hälso- och sjukvården.</a:t>
            </a:r>
          </a:p>
        </p:txBody>
      </p:sp>
      <p:sp>
        <p:nvSpPr>
          <p:cNvPr id="4" name="Platshållare för bildnummer 3"/>
          <p:cNvSpPr>
            <a:spLocks noGrp="1"/>
          </p:cNvSpPr>
          <p:nvPr>
            <p:ph type="sldNum" sz="quarter" idx="5"/>
          </p:nvPr>
        </p:nvSpPr>
        <p:spPr/>
        <p:txBody>
          <a:bodyPr/>
          <a:lstStyle/>
          <a:p>
            <a:fld id="{AD9B8E1E-30B0-4521-AFEA-6D91393CB4A5}" type="slidenum">
              <a:rPr lang="sv-SE" smtClean="0"/>
              <a:t>1</a:t>
            </a:fld>
            <a:endParaRPr lang="sv-SE"/>
          </a:p>
        </p:txBody>
      </p:sp>
    </p:spTree>
    <p:extLst>
      <p:ext uri="{BB962C8B-B14F-4D97-AF65-F5344CB8AC3E}">
        <p14:creationId xmlns:p14="http://schemas.microsoft.com/office/powerpoint/2010/main" val="5113630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Flödesschemana som finns i rutinerna för suicidprevention visar vart patienter i olika situationer kan lotsas vidare.</a:t>
            </a:r>
          </a:p>
          <a:p>
            <a:endParaRPr lang="sv-SE" dirty="0"/>
          </a:p>
        </p:txBody>
      </p:sp>
      <p:sp>
        <p:nvSpPr>
          <p:cNvPr id="4" name="Platshållare för bildnummer 3"/>
          <p:cNvSpPr>
            <a:spLocks noGrp="1"/>
          </p:cNvSpPr>
          <p:nvPr>
            <p:ph type="sldNum" sz="quarter" idx="5"/>
          </p:nvPr>
        </p:nvSpPr>
        <p:spPr/>
        <p:txBody>
          <a:bodyPr/>
          <a:lstStyle/>
          <a:p>
            <a:fld id="{AD9B8E1E-30B0-4521-AFEA-6D91393CB4A5}" type="slidenum">
              <a:rPr lang="sv-SE" smtClean="0"/>
              <a:t>12</a:t>
            </a:fld>
            <a:endParaRPr lang="sv-SE"/>
          </a:p>
        </p:txBody>
      </p:sp>
    </p:spTree>
    <p:extLst>
      <p:ext uri="{BB962C8B-B14F-4D97-AF65-F5344CB8AC3E}">
        <p14:creationId xmlns:p14="http://schemas.microsoft.com/office/powerpoint/2010/main" val="33852668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Utbildningar om suicidprevention finns i utbildningsportalen. Du kan också läsa mer utbildningar på Intranätet.</a:t>
            </a:r>
          </a:p>
        </p:txBody>
      </p:sp>
      <p:sp>
        <p:nvSpPr>
          <p:cNvPr id="4" name="Platshållare för bildnummer 3"/>
          <p:cNvSpPr>
            <a:spLocks noGrp="1"/>
          </p:cNvSpPr>
          <p:nvPr>
            <p:ph type="sldNum" sz="quarter" idx="5"/>
          </p:nvPr>
        </p:nvSpPr>
        <p:spPr/>
        <p:txBody>
          <a:bodyPr/>
          <a:lstStyle/>
          <a:p>
            <a:fld id="{AD9B8E1E-30B0-4521-AFEA-6D91393CB4A5}" type="slidenum">
              <a:rPr lang="sv-SE" smtClean="0"/>
              <a:t>13</a:t>
            </a:fld>
            <a:endParaRPr lang="sv-SE"/>
          </a:p>
        </p:txBody>
      </p:sp>
    </p:spTree>
    <p:extLst>
      <p:ext uri="{BB962C8B-B14F-4D97-AF65-F5344CB8AC3E}">
        <p14:creationId xmlns:p14="http://schemas.microsoft.com/office/powerpoint/2010/main" val="27049179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På Intranätet kan du läsa mer om suicid, suicidprevention, utbildningar och annat stöd för dig som medarbetare inom hälso- och sjukvården.</a:t>
            </a:r>
          </a:p>
        </p:txBody>
      </p:sp>
      <p:sp>
        <p:nvSpPr>
          <p:cNvPr id="4" name="Platshållare för bildnummer 3"/>
          <p:cNvSpPr>
            <a:spLocks noGrp="1"/>
          </p:cNvSpPr>
          <p:nvPr>
            <p:ph type="sldNum" sz="quarter" idx="5"/>
          </p:nvPr>
        </p:nvSpPr>
        <p:spPr/>
        <p:txBody>
          <a:bodyPr/>
          <a:lstStyle/>
          <a:p>
            <a:fld id="{AD9B8E1E-30B0-4521-AFEA-6D91393CB4A5}" type="slidenum">
              <a:rPr lang="sv-SE" smtClean="0"/>
              <a:t>14</a:t>
            </a:fld>
            <a:endParaRPr lang="sv-SE"/>
          </a:p>
        </p:txBody>
      </p:sp>
    </p:spTree>
    <p:extLst>
      <p:ext uri="{BB962C8B-B14F-4D97-AF65-F5344CB8AC3E}">
        <p14:creationId xmlns:p14="http://schemas.microsoft.com/office/powerpoint/2010/main" val="31851456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Diskussionsfrågorna kan användas för att få en diskussion om de vinster och utmaningar som finns när alla verksamheter ska identifiera suicidnära patienter och lotsa dem rätt.</a:t>
            </a:r>
          </a:p>
          <a:p>
            <a:endParaRPr lang="sv-SE" dirty="0"/>
          </a:p>
          <a:p>
            <a:r>
              <a:rPr lang="sv-SE" dirty="0"/>
              <a:t>Fler frågor finns i utbildningen för APT-tillfälle 2: Att bidra till suicidprevention i hälso- och sjukvården.</a:t>
            </a:r>
          </a:p>
        </p:txBody>
      </p:sp>
      <p:sp>
        <p:nvSpPr>
          <p:cNvPr id="4" name="Platshållare för bildnummer 3"/>
          <p:cNvSpPr>
            <a:spLocks noGrp="1"/>
          </p:cNvSpPr>
          <p:nvPr>
            <p:ph type="sldNum" sz="quarter" idx="5"/>
          </p:nvPr>
        </p:nvSpPr>
        <p:spPr/>
        <p:txBody>
          <a:bodyPr/>
          <a:lstStyle/>
          <a:p>
            <a:fld id="{AD9B8E1E-30B0-4521-AFEA-6D91393CB4A5}" type="slidenum">
              <a:rPr lang="sv-SE" smtClean="0"/>
              <a:t>15</a:t>
            </a:fld>
            <a:endParaRPr lang="sv-SE"/>
          </a:p>
        </p:txBody>
      </p:sp>
    </p:spTree>
    <p:extLst>
      <p:ext uri="{BB962C8B-B14F-4D97-AF65-F5344CB8AC3E}">
        <p14:creationId xmlns:p14="http://schemas.microsoft.com/office/powerpoint/2010/main" val="35678995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Vill du eller din verksamhet veta mer om suicid och </a:t>
            </a:r>
            <a:r>
              <a:rPr lang="sv-SE" dirty="0" err="1"/>
              <a:t>suidprevention</a:t>
            </a:r>
            <a:r>
              <a:rPr lang="sv-SE" dirty="0"/>
              <a:t> eller få stöd i arbetet med att implementera de gemensamma styrande dokumenten? Kontakta i så fall någon av personerna i listan.</a:t>
            </a:r>
          </a:p>
        </p:txBody>
      </p:sp>
      <p:sp>
        <p:nvSpPr>
          <p:cNvPr id="4" name="Platshållare för bildnummer 3"/>
          <p:cNvSpPr>
            <a:spLocks noGrp="1"/>
          </p:cNvSpPr>
          <p:nvPr>
            <p:ph type="sldNum" sz="quarter" idx="5"/>
          </p:nvPr>
        </p:nvSpPr>
        <p:spPr/>
        <p:txBody>
          <a:bodyPr/>
          <a:lstStyle/>
          <a:p>
            <a:fld id="{AD9B8E1E-30B0-4521-AFEA-6D91393CB4A5}" type="slidenum">
              <a:rPr lang="sv-SE" smtClean="0"/>
              <a:t>16</a:t>
            </a:fld>
            <a:endParaRPr lang="sv-SE"/>
          </a:p>
        </p:txBody>
      </p:sp>
    </p:spTree>
    <p:extLst>
      <p:ext uri="{BB962C8B-B14F-4D97-AF65-F5344CB8AC3E}">
        <p14:creationId xmlns:p14="http://schemas.microsoft.com/office/powerpoint/2010/main" val="28095442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På socialstyrelsen.se finns sidan Suicid och suicidförsök. Där beskrivs att patienter med risk att ta sitt liv förekommer inom alla delar av hälso- och sjukvården. För att minska risken för suicid behöver hälso- och sjukvården arbeta systematiskt och i samverkan.</a:t>
            </a:r>
          </a:p>
        </p:txBody>
      </p:sp>
      <p:sp>
        <p:nvSpPr>
          <p:cNvPr id="4" name="Platshållare för bildnummer 3"/>
          <p:cNvSpPr>
            <a:spLocks noGrp="1"/>
          </p:cNvSpPr>
          <p:nvPr>
            <p:ph type="sldNum" sz="quarter" idx="5"/>
          </p:nvPr>
        </p:nvSpPr>
        <p:spPr/>
        <p:txBody>
          <a:bodyPr/>
          <a:lstStyle/>
          <a:p>
            <a:fld id="{AD9B8E1E-30B0-4521-AFEA-6D91393CB4A5}" type="slidenum">
              <a:rPr lang="sv-SE" smtClean="0"/>
              <a:t>2</a:t>
            </a:fld>
            <a:endParaRPr lang="sv-SE"/>
          </a:p>
        </p:txBody>
      </p:sp>
    </p:spTree>
    <p:extLst>
      <p:ext uri="{BB962C8B-B14F-4D97-AF65-F5344CB8AC3E}">
        <p14:creationId xmlns:p14="http://schemas.microsoft.com/office/powerpoint/2010/main" val="212323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Suicid är ett folkhälsoproblem.</a:t>
            </a:r>
          </a:p>
          <a:p>
            <a:endParaRPr lang="sv-SE" dirty="0"/>
          </a:p>
          <a:p>
            <a:r>
              <a:rPr lang="sv-SE" dirty="0"/>
              <a:t>Det är nästan alltid en konsekvens av outhärdligt psykiskt lidande hos den som tar sitt liv.</a:t>
            </a:r>
          </a:p>
          <a:p>
            <a:endParaRPr lang="sv-SE" dirty="0"/>
          </a:p>
          <a:p>
            <a:r>
              <a:rPr lang="sv-SE" dirty="0"/>
              <a:t>Det påverkar också efterlevande närstående och andra berörda, till exempel hälso- och sjukvårdspersonal.</a:t>
            </a:r>
          </a:p>
          <a:p>
            <a:endParaRPr lang="sv-SE" dirty="0"/>
          </a:p>
          <a:p>
            <a:r>
              <a:rPr lang="sv-SE" dirty="0"/>
              <a:t>Suicid och suicidförsök kan i vissa fall vara en </a:t>
            </a:r>
            <a:r>
              <a:rPr lang="sv-SE" dirty="0" err="1"/>
              <a:t>vårdskada</a:t>
            </a:r>
            <a:r>
              <a:rPr lang="sv-SE" dirty="0"/>
              <a:t>. </a:t>
            </a:r>
          </a:p>
          <a:p>
            <a:endParaRPr lang="sv-SE" dirty="0"/>
          </a:p>
          <a:p>
            <a:r>
              <a:rPr lang="sv-SE" dirty="0"/>
              <a:t>Enligt Myndigheten för samhällsskydd och beredskap (MSB) ger suicid även samhällsekonomiska konsekvenser.</a:t>
            </a:r>
          </a:p>
          <a:p>
            <a:endParaRPr lang="sv-SE" dirty="0"/>
          </a:p>
          <a:p>
            <a:endParaRPr lang="sv-SE" dirty="0"/>
          </a:p>
        </p:txBody>
      </p:sp>
      <p:sp>
        <p:nvSpPr>
          <p:cNvPr id="4" name="Platshållare för bildnummer 3"/>
          <p:cNvSpPr>
            <a:spLocks noGrp="1"/>
          </p:cNvSpPr>
          <p:nvPr>
            <p:ph type="sldNum" sz="quarter" idx="5"/>
          </p:nvPr>
        </p:nvSpPr>
        <p:spPr/>
        <p:txBody>
          <a:bodyPr/>
          <a:lstStyle/>
          <a:p>
            <a:fld id="{AD9B8E1E-30B0-4521-AFEA-6D91393CB4A5}" type="slidenum">
              <a:rPr lang="sv-SE" smtClean="0"/>
              <a:t>3</a:t>
            </a:fld>
            <a:endParaRPr lang="sv-SE"/>
          </a:p>
        </p:txBody>
      </p:sp>
    </p:spTree>
    <p:extLst>
      <p:ext uri="{BB962C8B-B14F-4D97-AF65-F5344CB8AC3E}">
        <p14:creationId xmlns:p14="http://schemas.microsoft.com/office/powerpoint/2010/main" val="22287846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Ungefär 75 procent av de </a:t>
            </a:r>
            <a:r>
              <a:rPr lang="sv-SE" dirty="0" err="1"/>
              <a:t>suiciderade</a:t>
            </a:r>
            <a:r>
              <a:rPr lang="sv-SE" dirty="0"/>
              <a:t> är män och 24 procent är kvinnor.</a:t>
            </a:r>
          </a:p>
          <a:p>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Suicidtalet (antal per 100 000 invånare) är högre i Värmland än riksgenomsnittet och har så varit i mer än 20 år.</a:t>
            </a:r>
          </a:p>
          <a:p>
            <a:endParaRPr lang="sv-SE" dirty="0"/>
          </a:p>
        </p:txBody>
      </p:sp>
      <p:sp>
        <p:nvSpPr>
          <p:cNvPr id="4" name="Platshållare för bildnummer 3"/>
          <p:cNvSpPr>
            <a:spLocks noGrp="1"/>
          </p:cNvSpPr>
          <p:nvPr>
            <p:ph type="sldNum" sz="quarter" idx="5"/>
          </p:nvPr>
        </p:nvSpPr>
        <p:spPr/>
        <p:txBody>
          <a:bodyPr/>
          <a:lstStyle/>
          <a:p>
            <a:fld id="{AD9B8E1E-30B0-4521-AFEA-6D91393CB4A5}" type="slidenum">
              <a:rPr lang="sv-SE" smtClean="0"/>
              <a:t>4</a:t>
            </a:fld>
            <a:endParaRPr lang="sv-SE"/>
          </a:p>
        </p:txBody>
      </p:sp>
    </p:spTree>
    <p:extLst>
      <p:ext uri="{BB962C8B-B14F-4D97-AF65-F5344CB8AC3E}">
        <p14:creationId xmlns:p14="http://schemas.microsoft.com/office/powerpoint/2010/main" val="23696075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Genom att vi har gemensamma styrande dokument får vi alla en tydlighet vilket leder vidare till mer jämlik vård och minskad risk för suicid.</a:t>
            </a:r>
          </a:p>
          <a:p>
            <a:endParaRPr lang="sv-SE" dirty="0"/>
          </a:p>
          <a:p>
            <a:endParaRPr lang="sv-SE" dirty="0"/>
          </a:p>
        </p:txBody>
      </p:sp>
      <p:sp>
        <p:nvSpPr>
          <p:cNvPr id="4" name="Platshållare för bildnummer 3"/>
          <p:cNvSpPr>
            <a:spLocks noGrp="1"/>
          </p:cNvSpPr>
          <p:nvPr>
            <p:ph type="sldNum" sz="quarter" idx="5"/>
          </p:nvPr>
        </p:nvSpPr>
        <p:spPr/>
        <p:txBody>
          <a:bodyPr/>
          <a:lstStyle/>
          <a:p>
            <a:fld id="{AD9B8E1E-30B0-4521-AFEA-6D91393CB4A5}" type="slidenum">
              <a:rPr lang="sv-SE" smtClean="0"/>
              <a:t>5</a:t>
            </a:fld>
            <a:endParaRPr lang="sv-SE"/>
          </a:p>
        </p:txBody>
      </p:sp>
    </p:spTree>
    <p:extLst>
      <p:ext uri="{BB962C8B-B14F-4D97-AF65-F5344CB8AC3E}">
        <p14:creationId xmlns:p14="http://schemas.microsoft.com/office/powerpoint/2010/main" val="8188359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0" i="0" dirty="0">
                <a:solidFill>
                  <a:srgbClr val="333333"/>
                </a:solidFill>
                <a:effectLst/>
                <a:latin typeface="Arial" panose="020B0604020202020204" pitchFamily="34" charset="0"/>
              </a:rPr>
              <a:t>Varje medarbetare ska veta vad hen ska göra om det finns misstanke om att patienten kan ta sitt liv. Hen ska också kunna lotsa till rätt vårdnivå. Patienten får inte släppas innan patienten tagits emot hos nästa vårdgivare.</a:t>
            </a:r>
          </a:p>
          <a:p>
            <a:endParaRPr lang="sv-SE" b="0" i="0" dirty="0">
              <a:solidFill>
                <a:srgbClr val="333333"/>
              </a:solidFill>
              <a:effectLst/>
              <a:latin typeface="Arial" panose="020B0604020202020204" pitchFamily="34" charset="0"/>
            </a:endParaRPr>
          </a:p>
          <a:p>
            <a:r>
              <a:rPr lang="sv-SE" b="0" i="0" dirty="0">
                <a:solidFill>
                  <a:srgbClr val="333333"/>
                </a:solidFill>
                <a:effectLst/>
                <a:latin typeface="Arial" panose="020B0604020202020204" pitchFamily="34" charset="0"/>
              </a:rPr>
              <a:t>En säker vårdkedja är viktig för alla patienter och särskilt för individer med psykiatriska tillstånd och för individer i någon form av kris.</a:t>
            </a:r>
            <a:endParaRPr lang="sv-SE" dirty="0"/>
          </a:p>
        </p:txBody>
      </p:sp>
      <p:sp>
        <p:nvSpPr>
          <p:cNvPr id="4" name="Platshållare för bildnummer 3"/>
          <p:cNvSpPr>
            <a:spLocks noGrp="1"/>
          </p:cNvSpPr>
          <p:nvPr>
            <p:ph type="sldNum" sz="quarter" idx="5"/>
          </p:nvPr>
        </p:nvSpPr>
        <p:spPr/>
        <p:txBody>
          <a:bodyPr/>
          <a:lstStyle/>
          <a:p>
            <a:fld id="{AD9B8E1E-30B0-4521-AFEA-6D91393CB4A5}" type="slidenum">
              <a:rPr lang="sv-SE" smtClean="0"/>
              <a:t>6</a:t>
            </a:fld>
            <a:endParaRPr lang="sv-SE"/>
          </a:p>
        </p:txBody>
      </p:sp>
    </p:spTree>
    <p:extLst>
      <p:ext uri="{BB962C8B-B14F-4D97-AF65-F5344CB8AC3E}">
        <p14:creationId xmlns:p14="http://schemas.microsoft.com/office/powerpoint/2010/main" val="22356703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Den som träffar en person som verkar må dåligt kan ställa frågan om hen någon gång funderat över att ta sitt liv.</a:t>
            </a:r>
          </a:p>
          <a:p>
            <a:endParaRPr lang="sv-SE" dirty="0"/>
          </a:p>
          <a:p>
            <a:pPr algn="l"/>
            <a:r>
              <a:rPr lang="sv-SE" b="0" i="0" dirty="0">
                <a:solidFill>
                  <a:srgbClr val="333333"/>
                </a:solidFill>
                <a:effectLst/>
                <a:latin typeface="open sans" panose="020B0606030504020204" pitchFamily="34" charset="0"/>
              </a:rPr>
              <a:t>Att tala om självmord uppmuntrar till att tala om känslorna och känns ofta som en lättnad.</a:t>
            </a:r>
          </a:p>
          <a:p>
            <a:pPr algn="l"/>
            <a:endParaRPr lang="sv-SE" b="0" i="0" dirty="0">
              <a:solidFill>
                <a:srgbClr val="333333"/>
              </a:solidFill>
              <a:effectLst/>
              <a:latin typeface="open sans" panose="020B0606030504020204" pitchFamily="34" charset="0"/>
            </a:endParaRPr>
          </a:p>
          <a:p>
            <a:pPr algn="l"/>
            <a:r>
              <a:rPr lang="sv-SE" b="0" i="0" dirty="0">
                <a:solidFill>
                  <a:srgbClr val="333333"/>
                </a:solidFill>
                <a:effectLst/>
                <a:latin typeface="helvetica neue-bold"/>
              </a:rPr>
              <a:t>För dig som vårdpersonal är samtalet det </a:t>
            </a:r>
            <a:r>
              <a:rPr lang="sv-SE" b="0" i="0" dirty="0">
                <a:solidFill>
                  <a:srgbClr val="333333"/>
                </a:solidFill>
                <a:effectLst/>
                <a:latin typeface="open sans" panose="020B0606030504020204" pitchFamily="34" charset="0"/>
              </a:rPr>
              <a:t>viktigaste verktyget när du gör en bedömning av en persons suicidrisk. Som stöd ska du använda de gemensamma styrande dokumenten.</a:t>
            </a:r>
          </a:p>
        </p:txBody>
      </p:sp>
      <p:sp>
        <p:nvSpPr>
          <p:cNvPr id="4" name="Platshållare för bildnummer 3"/>
          <p:cNvSpPr>
            <a:spLocks noGrp="1"/>
          </p:cNvSpPr>
          <p:nvPr>
            <p:ph type="sldNum" sz="quarter" idx="5"/>
          </p:nvPr>
        </p:nvSpPr>
        <p:spPr/>
        <p:txBody>
          <a:bodyPr/>
          <a:lstStyle/>
          <a:p>
            <a:fld id="{AD9B8E1E-30B0-4521-AFEA-6D91393CB4A5}" type="slidenum">
              <a:rPr lang="sv-SE" smtClean="0"/>
              <a:t>7</a:t>
            </a:fld>
            <a:endParaRPr lang="sv-SE"/>
          </a:p>
        </p:txBody>
      </p:sp>
    </p:spTree>
    <p:extLst>
      <p:ext uri="{BB962C8B-B14F-4D97-AF65-F5344CB8AC3E}">
        <p14:creationId xmlns:p14="http://schemas.microsoft.com/office/powerpoint/2010/main" val="19915328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Att identifiera risk för självmord innebär att en behöver ha kunskap för att ställa frågor för att bekräfta eller avfärda sin misstanke. All personal ska ges tillfälle att inhämta tillräcklig kunskap för att identifiera risk för självmord.</a:t>
            </a:r>
          </a:p>
          <a:p>
            <a:endParaRPr lang="sv-SE" dirty="0"/>
          </a:p>
          <a:p>
            <a:r>
              <a:rPr lang="sv-SE" dirty="0"/>
              <a:t>Om den egna kompetensen inte räcker till för att bedöma patientens självmordsrisk ska patienten lotsas till rätt kompetens och vårdnivå.</a:t>
            </a:r>
          </a:p>
          <a:p>
            <a:endParaRPr lang="sv-SE" dirty="0"/>
          </a:p>
          <a:p>
            <a:r>
              <a:rPr lang="sv-SE" dirty="0"/>
              <a:t>Läs mer i riktlinjen om bedömning av självmordsrisk.</a:t>
            </a:r>
          </a:p>
        </p:txBody>
      </p:sp>
      <p:sp>
        <p:nvSpPr>
          <p:cNvPr id="4" name="Platshållare för bildnummer 3"/>
          <p:cNvSpPr>
            <a:spLocks noGrp="1"/>
          </p:cNvSpPr>
          <p:nvPr>
            <p:ph type="sldNum" sz="quarter" idx="5"/>
          </p:nvPr>
        </p:nvSpPr>
        <p:spPr/>
        <p:txBody>
          <a:bodyPr/>
          <a:lstStyle/>
          <a:p>
            <a:fld id="{AD9B8E1E-30B0-4521-AFEA-6D91393CB4A5}" type="slidenum">
              <a:rPr lang="sv-SE" smtClean="0"/>
              <a:t>8</a:t>
            </a:fld>
            <a:endParaRPr lang="sv-SE"/>
          </a:p>
        </p:txBody>
      </p:sp>
    </p:spTree>
    <p:extLst>
      <p:ext uri="{BB962C8B-B14F-4D97-AF65-F5344CB8AC3E}">
        <p14:creationId xmlns:p14="http://schemas.microsoft.com/office/powerpoint/2010/main" val="33387483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Flödesschemana som finns i rutinerna för suicidprevention visar vart patienter i olika situationer kan lotsas vidare.</a:t>
            </a:r>
          </a:p>
        </p:txBody>
      </p:sp>
      <p:sp>
        <p:nvSpPr>
          <p:cNvPr id="4" name="Platshållare för bildnummer 3"/>
          <p:cNvSpPr>
            <a:spLocks noGrp="1"/>
          </p:cNvSpPr>
          <p:nvPr>
            <p:ph type="sldNum" sz="quarter" idx="5"/>
          </p:nvPr>
        </p:nvSpPr>
        <p:spPr/>
        <p:txBody>
          <a:bodyPr/>
          <a:lstStyle/>
          <a:p>
            <a:fld id="{AD9B8E1E-30B0-4521-AFEA-6D91393CB4A5}" type="slidenum">
              <a:rPr lang="sv-SE" smtClean="0"/>
              <a:t>11</a:t>
            </a:fld>
            <a:endParaRPr lang="sv-SE"/>
          </a:p>
        </p:txBody>
      </p:sp>
    </p:spTree>
    <p:extLst>
      <p:ext uri="{BB962C8B-B14F-4D97-AF65-F5344CB8AC3E}">
        <p14:creationId xmlns:p14="http://schemas.microsoft.com/office/powerpoint/2010/main" val="286202391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tart">
    <p:bg>
      <p:bgPr>
        <a:solidFill>
          <a:schemeClr val="accent1"/>
        </a:solidFill>
        <a:effectLst/>
      </p:bgPr>
    </p:bg>
    <p:spTree>
      <p:nvGrpSpPr>
        <p:cNvPr id="1" name=""/>
        <p:cNvGrpSpPr/>
        <p:nvPr/>
      </p:nvGrpSpPr>
      <p:grpSpPr>
        <a:xfrm>
          <a:off x="0" y="0"/>
          <a:ext cx="0" cy="0"/>
          <a:chOff x="0" y="0"/>
          <a:chExt cx="0" cy="0"/>
        </a:xfrm>
      </p:grpSpPr>
      <p:pic>
        <p:nvPicPr>
          <p:cNvPr id="9" name="Bildobjekt 8">
            <a:extLst>
              <a:ext uri="{FF2B5EF4-FFF2-40B4-BE49-F238E27FC236}">
                <a16:creationId xmlns:a16="http://schemas.microsoft.com/office/drawing/2014/main" id="{C858E219-4E6D-4932-AA5D-6A3481107EA6}"/>
              </a:ext>
            </a:extLst>
          </p:cNvPr>
          <p:cNvPicPr>
            <a:picLocks noChangeAspect="1"/>
          </p:cNvPicPr>
          <p:nvPr/>
        </p:nvPicPr>
        <p:blipFill rotWithShape="1">
          <a:blip r:embed="rId2">
            <a:alphaModFix amt="15000"/>
            <a:extLst>
              <a:ext uri="{28A0092B-C50C-407E-A947-70E740481C1C}">
                <a14:useLocalDpi xmlns:a14="http://schemas.microsoft.com/office/drawing/2010/main" val="0"/>
              </a:ext>
            </a:extLst>
          </a:blip>
          <a:srcRect l="17109" t="28708"/>
          <a:stretch/>
        </p:blipFill>
        <p:spPr>
          <a:xfrm>
            <a:off x="-1" y="0"/>
            <a:ext cx="4121077" cy="3428998"/>
          </a:xfrm>
          <a:prstGeom prst="rect">
            <a:avLst/>
          </a:prstGeom>
        </p:spPr>
      </p:pic>
      <p:sp>
        <p:nvSpPr>
          <p:cNvPr id="2" name="Rubrik 1">
            <a:extLst>
              <a:ext uri="{FF2B5EF4-FFF2-40B4-BE49-F238E27FC236}">
                <a16:creationId xmlns:a16="http://schemas.microsoft.com/office/drawing/2014/main" id="{7B7BA672-CB4E-4C09-A9A5-C5188FAC7802}"/>
              </a:ext>
            </a:extLst>
          </p:cNvPr>
          <p:cNvSpPr>
            <a:spLocks noGrp="1"/>
          </p:cNvSpPr>
          <p:nvPr>
            <p:ph type="ctrTitle" hasCustomPrompt="1"/>
          </p:nvPr>
        </p:nvSpPr>
        <p:spPr>
          <a:xfrm>
            <a:off x="4255644" y="2493628"/>
            <a:ext cx="5599074" cy="1311128"/>
          </a:xfrm>
        </p:spPr>
        <p:txBody>
          <a:bodyPr anchor="b">
            <a:noAutofit/>
          </a:bodyPr>
          <a:lstStyle>
            <a:lvl1pPr algn="l">
              <a:lnSpc>
                <a:spcPct val="100000"/>
              </a:lnSpc>
              <a:defRPr sz="4400" b="1">
                <a:solidFill>
                  <a:schemeClr val="bg1"/>
                </a:solidFill>
              </a:defRPr>
            </a:lvl1pPr>
          </a:lstStyle>
          <a:p>
            <a:r>
              <a:rPr lang="sv-SE"/>
              <a:t>Rubrik på en eller </a:t>
            </a:r>
            <a:br>
              <a:rPr lang="sv-SE"/>
            </a:br>
            <a:r>
              <a:rPr lang="sv-SE"/>
              <a:t>två rader</a:t>
            </a:r>
          </a:p>
        </p:txBody>
      </p:sp>
      <p:sp>
        <p:nvSpPr>
          <p:cNvPr id="3" name="Underrubrik 2">
            <a:extLst>
              <a:ext uri="{FF2B5EF4-FFF2-40B4-BE49-F238E27FC236}">
                <a16:creationId xmlns:a16="http://schemas.microsoft.com/office/drawing/2014/main" id="{47CDCF15-ABC8-4682-83AF-D8634F151B68}"/>
              </a:ext>
            </a:extLst>
          </p:cNvPr>
          <p:cNvSpPr>
            <a:spLocks noGrp="1"/>
          </p:cNvSpPr>
          <p:nvPr>
            <p:ph type="subTitle" idx="1" hasCustomPrompt="1"/>
          </p:nvPr>
        </p:nvSpPr>
        <p:spPr>
          <a:xfrm>
            <a:off x="4255645" y="3804757"/>
            <a:ext cx="5599074" cy="645902"/>
          </a:xfrm>
        </p:spPr>
        <p:txBody>
          <a:bodyPr>
            <a:noAutofit/>
          </a:bodyPr>
          <a:lstStyle>
            <a:lvl1pPr marL="0" indent="0" algn="l">
              <a:lnSpc>
                <a:spcPct val="100000"/>
              </a:lnSpc>
              <a:spcBef>
                <a:spcPts val="0"/>
              </a:spcBef>
              <a:buNone/>
              <a:defRPr sz="16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Underrubrik/Namn, Datum</a:t>
            </a:r>
          </a:p>
        </p:txBody>
      </p:sp>
      <p:sp>
        <p:nvSpPr>
          <p:cNvPr id="4" name="Platshållare för datum 3">
            <a:extLst>
              <a:ext uri="{FF2B5EF4-FFF2-40B4-BE49-F238E27FC236}">
                <a16:creationId xmlns:a16="http://schemas.microsoft.com/office/drawing/2014/main" id="{796C12B1-FAC5-408C-938E-5A34ADECC4F4}"/>
              </a:ext>
            </a:extLst>
          </p:cNvPr>
          <p:cNvSpPr>
            <a:spLocks noGrp="1"/>
          </p:cNvSpPr>
          <p:nvPr>
            <p:ph type="dt" sz="half" idx="10"/>
          </p:nvPr>
        </p:nvSpPr>
        <p:spPr/>
        <p:txBody>
          <a:bodyPr/>
          <a:lstStyle>
            <a:lvl1pPr>
              <a:defRPr>
                <a:solidFill>
                  <a:schemeClr val="bg1"/>
                </a:solidFill>
              </a:defRPr>
            </a:lvl1pPr>
          </a:lstStyle>
          <a:p>
            <a:fld id="{6661A35B-5759-402D-A031-2298209AB0E2}" type="datetimeFigureOut">
              <a:rPr lang="sv-SE" smtClean="0"/>
              <a:t>2023-03-05</a:t>
            </a:fld>
            <a:endParaRPr lang="sv-SE"/>
          </a:p>
        </p:txBody>
      </p:sp>
      <p:sp>
        <p:nvSpPr>
          <p:cNvPr id="5" name="Platshållare för sidfot 4">
            <a:extLst>
              <a:ext uri="{FF2B5EF4-FFF2-40B4-BE49-F238E27FC236}">
                <a16:creationId xmlns:a16="http://schemas.microsoft.com/office/drawing/2014/main" id="{F2AF2A56-066C-474D-9C57-F10EE75EABE2}"/>
              </a:ext>
            </a:extLst>
          </p:cNvPr>
          <p:cNvSpPr>
            <a:spLocks noGrp="1"/>
          </p:cNvSpPr>
          <p:nvPr>
            <p:ph type="ftr" sz="quarter" idx="11"/>
          </p:nvPr>
        </p:nvSpPr>
        <p:spPr/>
        <p:txBody>
          <a:bodyPr/>
          <a:lstStyle>
            <a:lvl1pPr>
              <a:defRPr>
                <a:solidFill>
                  <a:schemeClr val="bg1"/>
                </a:solidFill>
              </a:defRPr>
            </a:lvl1pPr>
          </a:lstStyle>
          <a:p>
            <a:endParaRPr lang="sv-SE"/>
          </a:p>
        </p:txBody>
      </p:sp>
      <p:sp>
        <p:nvSpPr>
          <p:cNvPr id="6" name="Platshållare för bildnummer 5">
            <a:extLst>
              <a:ext uri="{FF2B5EF4-FFF2-40B4-BE49-F238E27FC236}">
                <a16:creationId xmlns:a16="http://schemas.microsoft.com/office/drawing/2014/main" id="{BB080D49-24A8-48AD-B084-47F2DB775D5E}"/>
              </a:ext>
            </a:extLst>
          </p:cNvPr>
          <p:cNvSpPr>
            <a:spLocks noGrp="1"/>
          </p:cNvSpPr>
          <p:nvPr>
            <p:ph type="sldNum" sz="quarter" idx="12"/>
          </p:nvPr>
        </p:nvSpPr>
        <p:spPr/>
        <p:txBody>
          <a:bodyPr/>
          <a:lstStyle>
            <a:lvl1pPr>
              <a:defRPr>
                <a:solidFill>
                  <a:schemeClr val="bg1"/>
                </a:solidFill>
              </a:defRPr>
            </a:lvl1pPr>
          </a:lstStyle>
          <a:p>
            <a:fld id="{CC95FCE1-8E5F-4560-B29E-7FB78EB7A839}" type="slidenum">
              <a:rPr lang="sv-SE" smtClean="0"/>
              <a:t>‹#›</a:t>
            </a:fld>
            <a:endParaRPr lang="sv-SE"/>
          </a:p>
        </p:txBody>
      </p:sp>
      <p:pic>
        <p:nvPicPr>
          <p:cNvPr id="10" name="Bildobjekt 9">
            <a:extLst>
              <a:ext uri="{FF2B5EF4-FFF2-40B4-BE49-F238E27FC236}">
                <a16:creationId xmlns:a16="http://schemas.microsoft.com/office/drawing/2014/main" id="{C45BB37F-78FC-4AA5-BA09-60B3473C57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78872" y="6056300"/>
            <a:ext cx="1667528" cy="482612"/>
          </a:xfrm>
          <a:prstGeom prst="rect">
            <a:avLst/>
          </a:prstGeom>
        </p:spPr>
      </p:pic>
    </p:spTree>
    <p:extLst>
      <p:ext uri="{BB962C8B-B14F-4D97-AF65-F5344CB8AC3E}">
        <p14:creationId xmlns:p14="http://schemas.microsoft.com/office/powerpoint/2010/main" val="3944411306"/>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om">
    <p:bg>
      <p:bgPr>
        <a:solidFill>
          <a:schemeClr val="bg1"/>
        </a:solidFill>
        <a:effectLst/>
      </p:bgPr>
    </p:bg>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BF7BF05E-0759-41B0-A771-97D723EF6ECD}"/>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518086033"/>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Avslut">
    <p:bg>
      <p:bgPr>
        <a:solidFill>
          <a:schemeClr val="accent1"/>
        </a:solidFill>
        <a:effectLst/>
      </p:bgPr>
    </p:bg>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8302B766-1A21-4681-B97B-01C97262C002}"/>
              </a:ext>
            </a:extLst>
          </p:cNvPr>
          <p:cNvSpPr/>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Platshållare för datum 4">
            <a:extLst>
              <a:ext uri="{FF2B5EF4-FFF2-40B4-BE49-F238E27FC236}">
                <a16:creationId xmlns:a16="http://schemas.microsoft.com/office/drawing/2014/main" id="{B710450C-1CB8-48CB-BBC9-7DC124B22122}"/>
              </a:ext>
            </a:extLst>
          </p:cNvPr>
          <p:cNvSpPr>
            <a:spLocks noGrp="1"/>
          </p:cNvSpPr>
          <p:nvPr>
            <p:ph type="dt" sz="half" idx="10"/>
          </p:nvPr>
        </p:nvSpPr>
        <p:spPr/>
        <p:txBody>
          <a:bodyPr/>
          <a:lstStyle>
            <a:lvl1pPr>
              <a:defRPr>
                <a:solidFill>
                  <a:schemeClr val="bg1"/>
                </a:solidFill>
              </a:defRPr>
            </a:lvl1pPr>
          </a:lstStyle>
          <a:p>
            <a:fld id="{6661A35B-5759-402D-A031-2298209AB0E2}" type="datetimeFigureOut">
              <a:rPr lang="sv-SE" smtClean="0"/>
              <a:t>2023-03-05</a:t>
            </a:fld>
            <a:endParaRPr lang="sv-SE"/>
          </a:p>
        </p:txBody>
      </p:sp>
      <p:sp>
        <p:nvSpPr>
          <p:cNvPr id="6" name="Platshållare för sidfot 5">
            <a:extLst>
              <a:ext uri="{FF2B5EF4-FFF2-40B4-BE49-F238E27FC236}">
                <a16:creationId xmlns:a16="http://schemas.microsoft.com/office/drawing/2014/main" id="{E466EFA4-20AE-4AD4-B435-6B0C7A76D4F2}"/>
              </a:ext>
            </a:extLst>
          </p:cNvPr>
          <p:cNvSpPr>
            <a:spLocks noGrp="1"/>
          </p:cNvSpPr>
          <p:nvPr>
            <p:ph type="ftr" sz="quarter" idx="11"/>
          </p:nvPr>
        </p:nvSpPr>
        <p:spPr/>
        <p:txBody>
          <a:bodyPr/>
          <a:lstStyle>
            <a:lvl1pPr>
              <a:defRPr>
                <a:solidFill>
                  <a:schemeClr val="bg1"/>
                </a:solidFill>
              </a:defRPr>
            </a:lvl1pPr>
          </a:lstStyle>
          <a:p>
            <a:endParaRPr lang="sv-SE"/>
          </a:p>
        </p:txBody>
      </p:sp>
      <p:sp>
        <p:nvSpPr>
          <p:cNvPr id="7" name="Platshållare för bildnummer 6">
            <a:extLst>
              <a:ext uri="{FF2B5EF4-FFF2-40B4-BE49-F238E27FC236}">
                <a16:creationId xmlns:a16="http://schemas.microsoft.com/office/drawing/2014/main" id="{07F53102-507D-4A65-80DF-48F934CE2983}"/>
              </a:ext>
            </a:extLst>
          </p:cNvPr>
          <p:cNvSpPr>
            <a:spLocks noGrp="1"/>
          </p:cNvSpPr>
          <p:nvPr>
            <p:ph type="sldNum" sz="quarter" idx="12"/>
          </p:nvPr>
        </p:nvSpPr>
        <p:spPr/>
        <p:txBody>
          <a:bodyPr/>
          <a:lstStyle>
            <a:lvl1pPr>
              <a:defRPr>
                <a:solidFill>
                  <a:schemeClr val="bg1"/>
                </a:solidFill>
              </a:defRPr>
            </a:lvl1pPr>
          </a:lstStyle>
          <a:p>
            <a:fld id="{CC95FCE1-8E5F-4560-B29E-7FB78EB7A839}" type="slidenum">
              <a:rPr lang="sv-SE" smtClean="0"/>
              <a:t>‹#›</a:t>
            </a:fld>
            <a:endParaRPr lang="sv-SE"/>
          </a:p>
        </p:txBody>
      </p:sp>
      <p:pic>
        <p:nvPicPr>
          <p:cNvPr id="8" name="Bildobjekt 7">
            <a:extLst>
              <a:ext uri="{FF2B5EF4-FFF2-40B4-BE49-F238E27FC236}">
                <a16:creationId xmlns:a16="http://schemas.microsoft.com/office/drawing/2014/main" id="{01505DD5-2D9F-4AA5-8E4B-961FE767EB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84713" y="2898400"/>
            <a:ext cx="3422574" cy="990553"/>
          </a:xfrm>
          <a:prstGeom prst="rect">
            <a:avLst/>
          </a:prstGeom>
        </p:spPr>
      </p:pic>
    </p:spTree>
    <p:extLst>
      <p:ext uri="{BB962C8B-B14F-4D97-AF65-F5344CB8AC3E}">
        <p14:creationId xmlns:p14="http://schemas.microsoft.com/office/powerpoint/2010/main" val="5036575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DC5A358-EEA5-178D-0554-EE94F4457FF5}"/>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261FF5E3-65D9-0747-B20B-DC9F29F2572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57F18010-1FFA-FECD-1412-A26698DCD7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6E14D450-884D-0653-4534-A5DAAB6EAAC4}"/>
              </a:ext>
            </a:extLst>
          </p:cNvPr>
          <p:cNvSpPr>
            <a:spLocks noGrp="1"/>
          </p:cNvSpPr>
          <p:nvPr>
            <p:ph type="dt" sz="half" idx="10"/>
          </p:nvPr>
        </p:nvSpPr>
        <p:spPr/>
        <p:txBody>
          <a:bodyPr/>
          <a:lstStyle/>
          <a:p>
            <a:fld id="{C4CDEBC3-37A7-D648-9F5E-ADB4DF347B22}" type="datetimeFigureOut">
              <a:rPr lang="sv-SE" smtClean="0"/>
              <a:t>2023-03-05</a:t>
            </a:fld>
            <a:endParaRPr lang="sv-SE"/>
          </a:p>
        </p:txBody>
      </p:sp>
      <p:sp>
        <p:nvSpPr>
          <p:cNvPr id="6" name="Platshållare för sidfot 5">
            <a:extLst>
              <a:ext uri="{FF2B5EF4-FFF2-40B4-BE49-F238E27FC236}">
                <a16:creationId xmlns:a16="http://schemas.microsoft.com/office/drawing/2014/main" id="{1BBC6A69-DA05-60AD-52D7-0935275BC7B8}"/>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B106882D-E6C5-CD15-CA12-7BDA479902D6}"/>
              </a:ext>
            </a:extLst>
          </p:cNvPr>
          <p:cNvSpPr>
            <a:spLocks noGrp="1"/>
          </p:cNvSpPr>
          <p:nvPr>
            <p:ph type="sldNum" sz="quarter" idx="12"/>
          </p:nvPr>
        </p:nvSpPr>
        <p:spPr/>
        <p:txBody>
          <a:bodyPr/>
          <a:lstStyle/>
          <a:p>
            <a:fld id="{DCF4F004-8B71-4149-9FDD-0F7534D49079}" type="slidenum">
              <a:rPr lang="sv-SE" smtClean="0"/>
              <a:t>‹#›</a:t>
            </a:fld>
            <a:endParaRPr lang="sv-SE"/>
          </a:p>
        </p:txBody>
      </p:sp>
    </p:spTree>
    <p:extLst>
      <p:ext uri="{BB962C8B-B14F-4D97-AF65-F5344CB8AC3E}">
        <p14:creationId xmlns:p14="http://schemas.microsoft.com/office/powerpoint/2010/main" val="16832141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Start">
    <p:bg>
      <p:bgPr>
        <a:solidFill>
          <a:schemeClr val="tx2"/>
        </a:solidFill>
        <a:effectLst/>
      </p:bgPr>
    </p:bg>
    <p:spTree>
      <p:nvGrpSpPr>
        <p:cNvPr id="1" name=""/>
        <p:cNvGrpSpPr/>
        <p:nvPr/>
      </p:nvGrpSpPr>
      <p:grpSpPr>
        <a:xfrm>
          <a:off x="0" y="0"/>
          <a:ext cx="0" cy="0"/>
          <a:chOff x="0" y="0"/>
          <a:chExt cx="0" cy="0"/>
        </a:xfrm>
      </p:grpSpPr>
      <p:pic>
        <p:nvPicPr>
          <p:cNvPr id="9" name="Bildobjekt 8">
            <a:extLst>
              <a:ext uri="{FF2B5EF4-FFF2-40B4-BE49-F238E27FC236}">
                <a16:creationId xmlns:a16="http://schemas.microsoft.com/office/drawing/2014/main" id="{C858E219-4E6D-4932-AA5D-6A3481107EA6}"/>
              </a:ext>
            </a:extLst>
          </p:cNvPr>
          <p:cNvPicPr>
            <a:picLocks noChangeAspect="1"/>
          </p:cNvPicPr>
          <p:nvPr/>
        </p:nvPicPr>
        <p:blipFill rotWithShape="1">
          <a:blip r:embed="rId2">
            <a:alphaModFix amt="15000"/>
            <a:extLst>
              <a:ext uri="{28A0092B-C50C-407E-A947-70E740481C1C}">
                <a14:useLocalDpi xmlns:a14="http://schemas.microsoft.com/office/drawing/2010/main" val="0"/>
              </a:ext>
            </a:extLst>
          </a:blip>
          <a:srcRect l="17109" t="28708"/>
          <a:stretch/>
        </p:blipFill>
        <p:spPr>
          <a:xfrm>
            <a:off x="-1" y="0"/>
            <a:ext cx="4121077" cy="3428998"/>
          </a:xfrm>
          <a:prstGeom prst="rect">
            <a:avLst/>
          </a:prstGeom>
        </p:spPr>
      </p:pic>
      <p:sp>
        <p:nvSpPr>
          <p:cNvPr id="2" name="Rubrik 1">
            <a:extLst>
              <a:ext uri="{FF2B5EF4-FFF2-40B4-BE49-F238E27FC236}">
                <a16:creationId xmlns:a16="http://schemas.microsoft.com/office/drawing/2014/main" id="{7B7BA672-CB4E-4C09-A9A5-C5188FAC7802}"/>
              </a:ext>
            </a:extLst>
          </p:cNvPr>
          <p:cNvSpPr>
            <a:spLocks noGrp="1"/>
          </p:cNvSpPr>
          <p:nvPr>
            <p:ph type="ctrTitle" hasCustomPrompt="1"/>
          </p:nvPr>
        </p:nvSpPr>
        <p:spPr>
          <a:xfrm>
            <a:off x="4255644" y="2493628"/>
            <a:ext cx="5599074" cy="1311128"/>
          </a:xfrm>
        </p:spPr>
        <p:txBody>
          <a:bodyPr anchor="b">
            <a:noAutofit/>
          </a:bodyPr>
          <a:lstStyle>
            <a:lvl1pPr algn="l">
              <a:lnSpc>
                <a:spcPct val="100000"/>
              </a:lnSpc>
              <a:defRPr sz="4400" b="1">
                <a:solidFill>
                  <a:schemeClr val="bg1"/>
                </a:solidFill>
              </a:defRPr>
            </a:lvl1pPr>
          </a:lstStyle>
          <a:p>
            <a:r>
              <a:rPr lang="sv-SE"/>
              <a:t>Rubrik på en eller </a:t>
            </a:r>
            <a:br>
              <a:rPr lang="sv-SE"/>
            </a:br>
            <a:r>
              <a:rPr lang="sv-SE"/>
              <a:t>två rader</a:t>
            </a:r>
          </a:p>
        </p:txBody>
      </p:sp>
      <p:sp>
        <p:nvSpPr>
          <p:cNvPr id="3" name="Underrubrik 2">
            <a:extLst>
              <a:ext uri="{FF2B5EF4-FFF2-40B4-BE49-F238E27FC236}">
                <a16:creationId xmlns:a16="http://schemas.microsoft.com/office/drawing/2014/main" id="{47CDCF15-ABC8-4682-83AF-D8634F151B68}"/>
              </a:ext>
            </a:extLst>
          </p:cNvPr>
          <p:cNvSpPr>
            <a:spLocks noGrp="1"/>
          </p:cNvSpPr>
          <p:nvPr>
            <p:ph type="subTitle" idx="1" hasCustomPrompt="1"/>
          </p:nvPr>
        </p:nvSpPr>
        <p:spPr>
          <a:xfrm>
            <a:off x="4255645" y="3804757"/>
            <a:ext cx="5599074" cy="645902"/>
          </a:xfrm>
        </p:spPr>
        <p:txBody>
          <a:bodyPr>
            <a:noAutofit/>
          </a:bodyPr>
          <a:lstStyle>
            <a:lvl1pPr marL="0" indent="0" algn="l">
              <a:lnSpc>
                <a:spcPct val="100000"/>
              </a:lnSpc>
              <a:spcBef>
                <a:spcPts val="0"/>
              </a:spcBef>
              <a:buNone/>
              <a:defRPr sz="16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Underrubrik/Namn, Datum</a:t>
            </a:r>
          </a:p>
        </p:txBody>
      </p:sp>
      <p:sp>
        <p:nvSpPr>
          <p:cNvPr id="4" name="Platshållare för datum 3">
            <a:extLst>
              <a:ext uri="{FF2B5EF4-FFF2-40B4-BE49-F238E27FC236}">
                <a16:creationId xmlns:a16="http://schemas.microsoft.com/office/drawing/2014/main" id="{796C12B1-FAC5-408C-938E-5A34ADECC4F4}"/>
              </a:ext>
            </a:extLst>
          </p:cNvPr>
          <p:cNvSpPr>
            <a:spLocks noGrp="1"/>
          </p:cNvSpPr>
          <p:nvPr>
            <p:ph type="dt" sz="half" idx="10"/>
          </p:nvPr>
        </p:nvSpPr>
        <p:spPr/>
        <p:txBody>
          <a:bodyPr/>
          <a:lstStyle>
            <a:lvl1pPr>
              <a:defRPr>
                <a:solidFill>
                  <a:schemeClr val="bg1"/>
                </a:solidFill>
              </a:defRPr>
            </a:lvl1pPr>
          </a:lstStyle>
          <a:p>
            <a:fld id="{7B6AD9C4-35A3-4D7A-9B19-F30406AB6CAC}" type="datetimeFigureOut">
              <a:rPr lang="sv-SE" smtClean="0"/>
              <a:t>2023-03-05</a:t>
            </a:fld>
            <a:endParaRPr lang="sv-SE"/>
          </a:p>
        </p:txBody>
      </p:sp>
      <p:sp>
        <p:nvSpPr>
          <p:cNvPr id="5" name="Platshållare för sidfot 4">
            <a:extLst>
              <a:ext uri="{FF2B5EF4-FFF2-40B4-BE49-F238E27FC236}">
                <a16:creationId xmlns:a16="http://schemas.microsoft.com/office/drawing/2014/main" id="{F2AF2A56-066C-474D-9C57-F10EE75EABE2}"/>
              </a:ext>
            </a:extLst>
          </p:cNvPr>
          <p:cNvSpPr>
            <a:spLocks noGrp="1"/>
          </p:cNvSpPr>
          <p:nvPr>
            <p:ph type="ftr" sz="quarter" idx="11"/>
          </p:nvPr>
        </p:nvSpPr>
        <p:spPr/>
        <p:txBody>
          <a:bodyPr/>
          <a:lstStyle>
            <a:lvl1pPr>
              <a:defRPr>
                <a:solidFill>
                  <a:schemeClr val="bg1"/>
                </a:solidFill>
              </a:defRPr>
            </a:lvl1pPr>
          </a:lstStyle>
          <a:p>
            <a:endParaRPr lang="sv-SE"/>
          </a:p>
        </p:txBody>
      </p:sp>
      <p:sp>
        <p:nvSpPr>
          <p:cNvPr id="6" name="Platshållare för bildnummer 5">
            <a:extLst>
              <a:ext uri="{FF2B5EF4-FFF2-40B4-BE49-F238E27FC236}">
                <a16:creationId xmlns:a16="http://schemas.microsoft.com/office/drawing/2014/main" id="{BB080D49-24A8-48AD-B084-47F2DB775D5E}"/>
              </a:ext>
            </a:extLst>
          </p:cNvPr>
          <p:cNvSpPr>
            <a:spLocks noGrp="1"/>
          </p:cNvSpPr>
          <p:nvPr>
            <p:ph type="sldNum" sz="quarter" idx="12"/>
          </p:nvPr>
        </p:nvSpPr>
        <p:spPr/>
        <p:txBody>
          <a:bodyPr/>
          <a:lstStyle>
            <a:lvl1pPr>
              <a:defRPr>
                <a:solidFill>
                  <a:schemeClr val="bg1"/>
                </a:solidFill>
              </a:defRPr>
            </a:lvl1pPr>
          </a:lstStyle>
          <a:p>
            <a:fld id="{1943B2B7-BEA8-4334-A326-592BBB640B02}" type="slidenum">
              <a:rPr lang="sv-SE" smtClean="0"/>
              <a:t>‹#›</a:t>
            </a:fld>
            <a:endParaRPr lang="sv-SE"/>
          </a:p>
        </p:txBody>
      </p:sp>
      <p:pic>
        <p:nvPicPr>
          <p:cNvPr id="10" name="Bildobjekt 9">
            <a:extLst>
              <a:ext uri="{FF2B5EF4-FFF2-40B4-BE49-F238E27FC236}">
                <a16:creationId xmlns:a16="http://schemas.microsoft.com/office/drawing/2014/main" id="{C45BB37F-78FC-4AA5-BA09-60B3473C57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78872" y="6056300"/>
            <a:ext cx="1667528" cy="482612"/>
          </a:xfrm>
          <a:prstGeom prst="rect">
            <a:avLst/>
          </a:prstGeom>
        </p:spPr>
      </p:pic>
    </p:spTree>
    <p:extLst>
      <p:ext uri="{BB962C8B-B14F-4D97-AF65-F5344CB8AC3E}">
        <p14:creationId xmlns:p14="http://schemas.microsoft.com/office/powerpoint/2010/main" val="1651570661"/>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vsnitt">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B7BA672-CB4E-4C09-A9A5-C5188FAC7802}"/>
              </a:ext>
            </a:extLst>
          </p:cNvPr>
          <p:cNvSpPr>
            <a:spLocks noGrp="1"/>
          </p:cNvSpPr>
          <p:nvPr>
            <p:ph type="ctrTitle" hasCustomPrompt="1"/>
          </p:nvPr>
        </p:nvSpPr>
        <p:spPr>
          <a:xfrm>
            <a:off x="4255644" y="2494800"/>
            <a:ext cx="5599074" cy="1311128"/>
          </a:xfrm>
        </p:spPr>
        <p:txBody>
          <a:bodyPr anchor="b">
            <a:noAutofit/>
          </a:bodyPr>
          <a:lstStyle>
            <a:lvl1pPr algn="l">
              <a:lnSpc>
                <a:spcPct val="100000"/>
              </a:lnSpc>
              <a:defRPr sz="4400" b="1">
                <a:solidFill>
                  <a:schemeClr val="tx2"/>
                </a:solidFill>
              </a:defRPr>
            </a:lvl1pPr>
          </a:lstStyle>
          <a:p>
            <a:r>
              <a:rPr lang="sv-SE"/>
              <a:t>Kapitelrubrik på en eller två rader</a:t>
            </a:r>
          </a:p>
        </p:txBody>
      </p:sp>
      <p:sp>
        <p:nvSpPr>
          <p:cNvPr id="4" name="Platshållare för datum 3">
            <a:extLst>
              <a:ext uri="{FF2B5EF4-FFF2-40B4-BE49-F238E27FC236}">
                <a16:creationId xmlns:a16="http://schemas.microsoft.com/office/drawing/2014/main" id="{796C12B1-FAC5-408C-938E-5A34ADECC4F4}"/>
              </a:ext>
            </a:extLst>
          </p:cNvPr>
          <p:cNvSpPr>
            <a:spLocks noGrp="1"/>
          </p:cNvSpPr>
          <p:nvPr>
            <p:ph type="dt" sz="half" idx="10"/>
          </p:nvPr>
        </p:nvSpPr>
        <p:spPr/>
        <p:txBody>
          <a:bodyPr/>
          <a:lstStyle/>
          <a:p>
            <a:fld id="{7B6AD9C4-35A3-4D7A-9B19-F30406AB6CAC}" type="datetimeFigureOut">
              <a:rPr lang="sv-SE" smtClean="0"/>
              <a:t>2023-03-05</a:t>
            </a:fld>
            <a:endParaRPr lang="sv-SE"/>
          </a:p>
        </p:txBody>
      </p:sp>
      <p:sp>
        <p:nvSpPr>
          <p:cNvPr id="5" name="Platshållare för sidfot 4">
            <a:extLst>
              <a:ext uri="{FF2B5EF4-FFF2-40B4-BE49-F238E27FC236}">
                <a16:creationId xmlns:a16="http://schemas.microsoft.com/office/drawing/2014/main" id="{F2AF2A56-066C-474D-9C57-F10EE75EABE2}"/>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BB080D49-24A8-48AD-B084-47F2DB775D5E}"/>
              </a:ext>
            </a:extLst>
          </p:cNvPr>
          <p:cNvSpPr>
            <a:spLocks noGrp="1"/>
          </p:cNvSpPr>
          <p:nvPr>
            <p:ph type="sldNum" sz="quarter" idx="12"/>
          </p:nvPr>
        </p:nvSpPr>
        <p:spPr/>
        <p:txBody>
          <a:bodyPr/>
          <a:lstStyle/>
          <a:p>
            <a:fld id="{1943B2B7-BEA8-4334-A326-592BBB640B02}" type="slidenum">
              <a:rPr lang="sv-SE" smtClean="0"/>
              <a:t>‹#›</a:t>
            </a:fld>
            <a:endParaRPr lang="sv-SE"/>
          </a:p>
        </p:txBody>
      </p:sp>
      <p:sp>
        <p:nvSpPr>
          <p:cNvPr id="11" name="Underrubrik 2">
            <a:extLst>
              <a:ext uri="{FF2B5EF4-FFF2-40B4-BE49-F238E27FC236}">
                <a16:creationId xmlns:a16="http://schemas.microsoft.com/office/drawing/2014/main" id="{4E603FF1-A2AA-4DFA-A81C-565179070150}"/>
              </a:ext>
            </a:extLst>
          </p:cNvPr>
          <p:cNvSpPr>
            <a:spLocks noGrp="1"/>
          </p:cNvSpPr>
          <p:nvPr>
            <p:ph type="subTitle" idx="1" hasCustomPrompt="1"/>
          </p:nvPr>
        </p:nvSpPr>
        <p:spPr>
          <a:xfrm>
            <a:off x="4255645" y="3804757"/>
            <a:ext cx="5599074" cy="645902"/>
          </a:xfrm>
        </p:spPr>
        <p:txBody>
          <a:bodyPr>
            <a:noAutofit/>
          </a:bodyPr>
          <a:lstStyle>
            <a:lvl1pPr marL="0" indent="0" algn="l">
              <a:lnSpc>
                <a:spcPct val="100000"/>
              </a:lnSpc>
              <a:spcBef>
                <a:spcPts val="0"/>
              </a:spcBef>
              <a:buNone/>
              <a:defRPr sz="1600" b="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Underrubrik</a:t>
            </a:r>
          </a:p>
        </p:txBody>
      </p:sp>
      <p:pic>
        <p:nvPicPr>
          <p:cNvPr id="9" name="Bildobjekt 8">
            <a:extLst>
              <a:ext uri="{FF2B5EF4-FFF2-40B4-BE49-F238E27FC236}">
                <a16:creationId xmlns:a16="http://schemas.microsoft.com/office/drawing/2014/main" id="{4654C601-3316-4300-8504-A56E14101421}"/>
              </a:ext>
            </a:extLst>
          </p:cNvPr>
          <p:cNvPicPr>
            <a:picLocks noChangeAspect="1"/>
          </p:cNvPicPr>
          <p:nvPr/>
        </p:nvPicPr>
        <p:blipFill rotWithShape="1">
          <a:blip r:embed="rId2">
            <a:alphaModFix amt="20000"/>
            <a:extLst>
              <a:ext uri="{28A0092B-C50C-407E-A947-70E740481C1C}">
                <a14:useLocalDpi xmlns:a14="http://schemas.microsoft.com/office/drawing/2010/main" val="0"/>
              </a:ext>
            </a:extLst>
          </a:blip>
          <a:srcRect l="17233" t="28855"/>
          <a:stretch/>
        </p:blipFill>
        <p:spPr>
          <a:xfrm>
            <a:off x="-1" y="0"/>
            <a:ext cx="4121077" cy="3428391"/>
          </a:xfrm>
          <a:prstGeom prst="rect">
            <a:avLst/>
          </a:prstGeom>
        </p:spPr>
      </p:pic>
    </p:spTree>
    <p:extLst>
      <p:ext uri="{BB962C8B-B14F-4D97-AF65-F5344CB8AC3E}">
        <p14:creationId xmlns:p14="http://schemas.microsoft.com/office/powerpoint/2010/main" val="870628965"/>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Rubrik">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B7BA672-CB4E-4C09-A9A5-C5188FAC7802}"/>
              </a:ext>
            </a:extLst>
          </p:cNvPr>
          <p:cNvSpPr>
            <a:spLocks noGrp="1"/>
          </p:cNvSpPr>
          <p:nvPr>
            <p:ph type="ctrTitle" hasCustomPrompt="1"/>
          </p:nvPr>
        </p:nvSpPr>
        <p:spPr>
          <a:xfrm>
            <a:off x="3216000" y="2433976"/>
            <a:ext cx="5760000" cy="1311128"/>
          </a:xfrm>
        </p:spPr>
        <p:txBody>
          <a:bodyPr anchor="ctr" anchorCtr="0">
            <a:noAutofit/>
          </a:bodyPr>
          <a:lstStyle>
            <a:lvl1pPr algn="l">
              <a:lnSpc>
                <a:spcPct val="100000"/>
              </a:lnSpc>
              <a:defRPr sz="4400" b="1">
                <a:solidFill>
                  <a:schemeClr val="tx1"/>
                </a:solidFill>
              </a:defRPr>
            </a:lvl1pPr>
          </a:lstStyle>
          <a:p>
            <a:r>
              <a:rPr lang="sv-SE"/>
              <a:t>Rubrik på en eller </a:t>
            </a:r>
            <a:br>
              <a:rPr lang="sv-SE"/>
            </a:br>
            <a:r>
              <a:rPr lang="sv-SE"/>
              <a:t>två rader</a:t>
            </a:r>
          </a:p>
        </p:txBody>
      </p:sp>
      <p:sp>
        <p:nvSpPr>
          <p:cNvPr id="4" name="Platshållare för datum 3">
            <a:extLst>
              <a:ext uri="{FF2B5EF4-FFF2-40B4-BE49-F238E27FC236}">
                <a16:creationId xmlns:a16="http://schemas.microsoft.com/office/drawing/2014/main" id="{796C12B1-FAC5-408C-938E-5A34ADECC4F4}"/>
              </a:ext>
            </a:extLst>
          </p:cNvPr>
          <p:cNvSpPr>
            <a:spLocks noGrp="1"/>
          </p:cNvSpPr>
          <p:nvPr>
            <p:ph type="dt" sz="half" idx="10"/>
          </p:nvPr>
        </p:nvSpPr>
        <p:spPr/>
        <p:txBody>
          <a:bodyPr/>
          <a:lstStyle/>
          <a:p>
            <a:fld id="{7B6AD9C4-35A3-4D7A-9B19-F30406AB6CAC}" type="datetimeFigureOut">
              <a:rPr lang="sv-SE" smtClean="0"/>
              <a:t>2023-03-05</a:t>
            </a:fld>
            <a:endParaRPr lang="sv-SE"/>
          </a:p>
        </p:txBody>
      </p:sp>
      <p:sp>
        <p:nvSpPr>
          <p:cNvPr id="5" name="Platshållare för sidfot 4">
            <a:extLst>
              <a:ext uri="{FF2B5EF4-FFF2-40B4-BE49-F238E27FC236}">
                <a16:creationId xmlns:a16="http://schemas.microsoft.com/office/drawing/2014/main" id="{F2AF2A56-066C-474D-9C57-F10EE75EABE2}"/>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BB080D49-24A8-48AD-B084-47F2DB775D5E}"/>
              </a:ext>
            </a:extLst>
          </p:cNvPr>
          <p:cNvSpPr>
            <a:spLocks noGrp="1"/>
          </p:cNvSpPr>
          <p:nvPr>
            <p:ph type="sldNum" sz="quarter" idx="12"/>
          </p:nvPr>
        </p:nvSpPr>
        <p:spPr/>
        <p:txBody>
          <a:bodyPr/>
          <a:lstStyle/>
          <a:p>
            <a:fld id="{1943B2B7-BEA8-4334-A326-592BBB640B02}" type="slidenum">
              <a:rPr lang="sv-SE" smtClean="0"/>
              <a:t>‹#›</a:t>
            </a:fld>
            <a:endParaRPr lang="sv-SE"/>
          </a:p>
        </p:txBody>
      </p:sp>
      <p:sp>
        <p:nvSpPr>
          <p:cNvPr id="3" name="Rektangel 2">
            <a:extLst>
              <a:ext uri="{FF2B5EF4-FFF2-40B4-BE49-F238E27FC236}">
                <a16:creationId xmlns:a16="http://schemas.microsoft.com/office/drawing/2014/main" id="{FFF31AE7-D880-407A-9C88-13783A4EC040}"/>
              </a:ext>
            </a:extLst>
          </p:cNvPr>
          <p:cNvSpPr/>
          <p:nvPr/>
        </p:nvSpPr>
        <p:spPr>
          <a:xfrm>
            <a:off x="1" y="0"/>
            <a:ext cx="34559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769680836"/>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En rubrik och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A735114-FF72-44A1-A510-3F846FC92CAF}"/>
              </a:ext>
            </a:extLst>
          </p:cNvPr>
          <p:cNvSpPr>
            <a:spLocks noGrp="1"/>
          </p:cNvSpPr>
          <p:nvPr>
            <p:ph type="title" hasCustomPrompt="1"/>
          </p:nvPr>
        </p:nvSpPr>
        <p:spPr>
          <a:xfrm>
            <a:off x="2496809" y="972000"/>
            <a:ext cx="7200000" cy="1325563"/>
          </a:xfrm>
        </p:spPr>
        <p:txBody>
          <a:bodyPr anchor="b" anchorCtr="0">
            <a:noAutofit/>
          </a:bodyPr>
          <a:lstStyle>
            <a:lvl1pPr>
              <a:defRPr sz="3600"/>
            </a:lvl1pPr>
          </a:lstStyle>
          <a:p>
            <a:r>
              <a:rPr lang="sv-SE"/>
              <a:t>Rubrik på en eller två rader</a:t>
            </a:r>
          </a:p>
        </p:txBody>
      </p:sp>
      <p:sp>
        <p:nvSpPr>
          <p:cNvPr id="4" name="Platshållare för datum 3">
            <a:extLst>
              <a:ext uri="{FF2B5EF4-FFF2-40B4-BE49-F238E27FC236}">
                <a16:creationId xmlns:a16="http://schemas.microsoft.com/office/drawing/2014/main" id="{138FA8A6-E8AD-49AE-8A02-8E0135A4D33C}"/>
              </a:ext>
            </a:extLst>
          </p:cNvPr>
          <p:cNvSpPr>
            <a:spLocks noGrp="1"/>
          </p:cNvSpPr>
          <p:nvPr>
            <p:ph type="dt" sz="half" idx="10"/>
          </p:nvPr>
        </p:nvSpPr>
        <p:spPr/>
        <p:txBody>
          <a:bodyPr/>
          <a:lstStyle/>
          <a:p>
            <a:fld id="{7B6AD9C4-35A3-4D7A-9B19-F30406AB6CAC}" type="datetimeFigureOut">
              <a:rPr lang="sv-SE" smtClean="0"/>
              <a:t>2023-03-05</a:t>
            </a:fld>
            <a:endParaRPr lang="sv-SE"/>
          </a:p>
        </p:txBody>
      </p:sp>
      <p:sp>
        <p:nvSpPr>
          <p:cNvPr id="5" name="Platshållare för sidfot 4">
            <a:extLst>
              <a:ext uri="{FF2B5EF4-FFF2-40B4-BE49-F238E27FC236}">
                <a16:creationId xmlns:a16="http://schemas.microsoft.com/office/drawing/2014/main" id="{D128B042-CD46-459F-B15F-9CD51445A182}"/>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D212B9B4-3EFB-4D25-A6FF-2C335D0EA7A8}"/>
              </a:ext>
            </a:extLst>
          </p:cNvPr>
          <p:cNvSpPr>
            <a:spLocks noGrp="1"/>
          </p:cNvSpPr>
          <p:nvPr>
            <p:ph type="sldNum" sz="quarter" idx="12"/>
          </p:nvPr>
        </p:nvSpPr>
        <p:spPr/>
        <p:txBody>
          <a:bodyPr/>
          <a:lstStyle/>
          <a:p>
            <a:fld id="{1943B2B7-BEA8-4334-A326-592BBB640B02}" type="slidenum">
              <a:rPr lang="sv-SE" smtClean="0"/>
              <a:t>‹#›</a:t>
            </a:fld>
            <a:endParaRPr lang="sv-SE"/>
          </a:p>
        </p:txBody>
      </p:sp>
      <p:sp>
        <p:nvSpPr>
          <p:cNvPr id="8" name="Platshållare för text 7">
            <a:extLst>
              <a:ext uri="{FF2B5EF4-FFF2-40B4-BE49-F238E27FC236}">
                <a16:creationId xmlns:a16="http://schemas.microsoft.com/office/drawing/2014/main" id="{F2074D27-2532-4EB4-AA8D-F347C8462D8A}"/>
              </a:ext>
            </a:extLst>
          </p:cNvPr>
          <p:cNvSpPr>
            <a:spLocks noGrp="1"/>
          </p:cNvSpPr>
          <p:nvPr>
            <p:ph type="body" sz="quarter" idx="13" hasCustomPrompt="1"/>
          </p:nvPr>
        </p:nvSpPr>
        <p:spPr>
          <a:xfrm>
            <a:off x="2496809" y="2482850"/>
            <a:ext cx="7200000" cy="3240000"/>
          </a:xfrm>
        </p:spPr>
        <p:txBody>
          <a:bodyPr>
            <a:noAutofit/>
          </a:bodyPr>
          <a:lstStyle/>
          <a:p>
            <a:pPr lvl="0"/>
            <a:r>
              <a:rPr lang="sv-SE"/>
              <a:t>Skriv text här</a:t>
            </a:r>
          </a:p>
          <a:p>
            <a:pPr lvl="1"/>
            <a:r>
              <a:rPr lang="sv-SE"/>
              <a:t>Nivå två</a:t>
            </a:r>
          </a:p>
          <a:p>
            <a:pPr lvl="2"/>
            <a:r>
              <a:rPr lang="sv-SE"/>
              <a:t>Nivå tre</a:t>
            </a:r>
          </a:p>
          <a:p>
            <a:pPr lvl="3"/>
            <a:r>
              <a:rPr lang="sv-SE"/>
              <a:t>Nivå fyra</a:t>
            </a:r>
          </a:p>
          <a:p>
            <a:pPr lvl="4"/>
            <a:r>
              <a:rPr lang="sv-SE"/>
              <a:t>Nivå fem</a:t>
            </a:r>
          </a:p>
        </p:txBody>
      </p:sp>
      <p:sp>
        <p:nvSpPr>
          <p:cNvPr id="10" name="Rektangel 9">
            <a:extLst>
              <a:ext uri="{FF2B5EF4-FFF2-40B4-BE49-F238E27FC236}">
                <a16:creationId xmlns:a16="http://schemas.microsoft.com/office/drawing/2014/main" id="{EE3DB552-76B5-45DA-A7BF-518537E75530}"/>
              </a:ext>
            </a:extLst>
          </p:cNvPr>
          <p:cNvSpPr/>
          <p:nvPr/>
        </p:nvSpPr>
        <p:spPr>
          <a:xfrm>
            <a:off x="1" y="0"/>
            <a:ext cx="34559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2459608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En rubrik och 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B5948AE-B8A7-4000-B08D-FD08594BF8E5}"/>
              </a:ext>
            </a:extLst>
          </p:cNvPr>
          <p:cNvSpPr>
            <a:spLocks noGrp="1"/>
          </p:cNvSpPr>
          <p:nvPr>
            <p:ph type="title" hasCustomPrompt="1"/>
          </p:nvPr>
        </p:nvSpPr>
        <p:spPr>
          <a:xfrm>
            <a:off x="1773496" y="972000"/>
            <a:ext cx="8640000" cy="1325563"/>
          </a:xfrm>
        </p:spPr>
        <p:txBody>
          <a:bodyPr anchor="b" anchorCtr="0">
            <a:noAutofit/>
          </a:bodyPr>
          <a:lstStyle>
            <a:lvl1pPr>
              <a:defRPr sz="3600"/>
            </a:lvl1pPr>
          </a:lstStyle>
          <a:p>
            <a:r>
              <a:rPr lang="sv-SE"/>
              <a:t>Rubrik på en rad</a:t>
            </a:r>
          </a:p>
        </p:txBody>
      </p:sp>
      <p:sp>
        <p:nvSpPr>
          <p:cNvPr id="3" name="Platshållare för innehåll 2">
            <a:extLst>
              <a:ext uri="{FF2B5EF4-FFF2-40B4-BE49-F238E27FC236}">
                <a16:creationId xmlns:a16="http://schemas.microsoft.com/office/drawing/2014/main" id="{A392B27C-79B3-42A9-ADBC-D4CB29DF52F9}"/>
              </a:ext>
            </a:extLst>
          </p:cNvPr>
          <p:cNvSpPr>
            <a:spLocks noGrp="1"/>
          </p:cNvSpPr>
          <p:nvPr>
            <p:ph sz="half" idx="1" hasCustomPrompt="1"/>
          </p:nvPr>
        </p:nvSpPr>
        <p:spPr>
          <a:xfrm>
            <a:off x="1773496" y="2484000"/>
            <a:ext cx="4140000" cy="3240000"/>
          </a:xfrm>
        </p:spPr>
        <p:txBody>
          <a:bodyPr>
            <a:noAutofit/>
          </a:bodyPr>
          <a:lstStyle>
            <a:lvl1pPr>
              <a:spcBef>
                <a:spcPts val="600"/>
              </a:spcBef>
              <a:defRPr sz="2000"/>
            </a:lvl1pPr>
            <a:lvl2pPr>
              <a:spcBef>
                <a:spcPts val="600"/>
              </a:spcBef>
              <a:defRPr sz="1800"/>
            </a:lvl2pPr>
            <a:lvl3pPr>
              <a:spcBef>
                <a:spcPts val="600"/>
              </a:spcBef>
              <a:defRPr sz="1600"/>
            </a:lvl3pPr>
          </a:lstStyle>
          <a:p>
            <a:pPr lvl="0"/>
            <a:r>
              <a:rPr lang="sv-SE"/>
              <a:t>Lägg till innehåll eller skriv text</a:t>
            </a:r>
          </a:p>
          <a:p>
            <a:pPr lvl="1"/>
            <a:r>
              <a:rPr lang="sv-SE"/>
              <a:t>Nivå två</a:t>
            </a:r>
          </a:p>
          <a:p>
            <a:pPr lvl="2"/>
            <a:r>
              <a:rPr lang="sv-SE"/>
              <a:t>Nivå tre</a:t>
            </a:r>
          </a:p>
        </p:txBody>
      </p:sp>
      <p:sp>
        <p:nvSpPr>
          <p:cNvPr id="4" name="Platshållare för innehåll 3">
            <a:extLst>
              <a:ext uri="{FF2B5EF4-FFF2-40B4-BE49-F238E27FC236}">
                <a16:creationId xmlns:a16="http://schemas.microsoft.com/office/drawing/2014/main" id="{91BFD846-89A8-413D-9B4E-79A0C286829D}"/>
              </a:ext>
            </a:extLst>
          </p:cNvPr>
          <p:cNvSpPr>
            <a:spLocks noGrp="1"/>
          </p:cNvSpPr>
          <p:nvPr>
            <p:ph sz="half" idx="2" hasCustomPrompt="1"/>
          </p:nvPr>
        </p:nvSpPr>
        <p:spPr>
          <a:xfrm>
            <a:off x="6273496" y="2484000"/>
            <a:ext cx="4140000" cy="3240000"/>
          </a:xfrm>
        </p:spPr>
        <p:txBody>
          <a:bodyPr>
            <a:noAutofit/>
          </a:bodyPr>
          <a:lstStyle>
            <a:lvl1pPr>
              <a:spcBef>
                <a:spcPts val="600"/>
              </a:spcBef>
              <a:defRPr sz="2000"/>
            </a:lvl1pPr>
            <a:lvl2pPr>
              <a:spcBef>
                <a:spcPts val="600"/>
              </a:spcBef>
              <a:defRPr sz="1800"/>
            </a:lvl2pPr>
            <a:lvl3pPr>
              <a:spcBef>
                <a:spcPts val="600"/>
              </a:spcBef>
              <a:defRPr sz="1600"/>
            </a:lvl3pPr>
          </a:lstStyle>
          <a:p>
            <a:pPr lvl="0"/>
            <a:r>
              <a:rPr lang="sv-SE"/>
              <a:t>Lägg till innehåll eller skriv text</a:t>
            </a:r>
          </a:p>
          <a:p>
            <a:pPr lvl="1"/>
            <a:r>
              <a:rPr lang="sv-SE"/>
              <a:t>Nivå två</a:t>
            </a:r>
          </a:p>
          <a:p>
            <a:pPr lvl="2"/>
            <a:r>
              <a:rPr lang="sv-SE"/>
              <a:t>Nivå tre</a:t>
            </a:r>
          </a:p>
        </p:txBody>
      </p:sp>
      <p:sp>
        <p:nvSpPr>
          <p:cNvPr id="5" name="Platshållare för datum 4">
            <a:extLst>
              <a:ext uri="{FF2B5EF4-FFF2-40B4-BE49-F238E27FC236}">
                <a16:creationId xmlns:a16="http://schemas.microsoft.com/office/drawing/2014/main" id="{44278D66-6239-4120-87FD-AF687B658D60}"/>
              </a:ext>
            </a:extLst>
          </p:cNvPr>
          <p:cNvSpPr>
            <a:spLocks noGrp="1"/>
          </p:cNvSpPr>
          <p:nvPr>
            <p:ph type="dt" sz="half" idx="10"/>
          </p:nvPr>
        </p:nvSpPr>
        <p:spPr/>
        <p:txBody>
          <a:bodyPr/>
          <a:lstStyle/>
          <a:p>
            <a:fld id="{7B6AD9C4-35A3-4D7A-9B19-F30406AB6CAC}" type="datetimeFigureOut">
              <a:rPr lang="sv-SE" smtClean="0"/>
              <a:t>2023-03-05</a:t>
            </a:fld>
            <a:endParaRPr lang="sv-SE"/>
          </a:p>
        </p:txBody>
      </p:sp>
      <p:sp>
        <p:nvSpPr>
          <p:cNvPr id="6" name="Platshållare för sidfot 5">
            <a:extLst>
              <a:ext uri="{FF2B5EF4-FFF2-40B4-BE49-F238E27FC236}">
                <a16:creationId xmlns:a16="http://schemas.microsoft.com/office/drawing/2014/main" id="{D1D86113-5BDD-4567-921A-D416519CF510}"/>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1640086D-4C59-4640-B415-83D1F560F698}"/>
              </a:ext>
            </a:extLst>
          </p:cNvPr>
          <p:cNvSpPr>
            <a:spLocks noGrp="1"/>
          </p:cNvSpPr>
          <p:nvPr>
            <p:ph type="sldNum" sz="quarter" idx="12"/>
          </p:nvPr>
        </p:nvSpPr>
        <p:spPr/>
        <p:txBody>
          <a:bodyPr/>
          <a:lstStyle/>
          <a:p>
            <a:fld id="{1943B2B7-BEA8-4334-A326-592BBB640B02}" type="slidenum">
              <a:rPr lang="sv-SE" smtClean="0"/>
              <a:t>‹#›</a:t>
            </a:fld>
            <a:endParaRPr lang="sv-SE"/>
          </a:p>
        </p:txBody>
      </p:sp>
      <p:sp>
        <p:nvSpPr>
          <p:cNvPr id="9" name="Rektangel 8">
            <a:extLst>
              <a:ext uri="{FF2B5EF4-FFF2-40B4-BE49-F238E27FC236}">
                <a16:creationId xmlns:a16="http://schemas.microsoft.com/office/drawing/2014/main" id="{5C430EC2-426A-4AEF-9877-11E250564623}"/>
              </a:ext>
            </a:extLst>
          </p:cNvPr>
          <p:cNvSpPr/>
          <p:nvPr/>
        </p:nvSpPr>
        <p:spPr>
          <a:xfrm>
            <a:off x="1" y="0"/>
            <a:ext cx="34559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6895690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En rubrik och två underrubriker">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282DF18E-7E8D-4A71-890C-3CFB23277090}"/>
              </a:ext>
            </a:extLst>
          </p:cNvPr>
          <p:cNvSpPr>
            <a:spLocks noGrp="1"/>
          </p:cNvSpPr>
          <p:nvPr>
            <p:ph type="body" idx="1" hasCustomPrompt="1"/>
          </p:nvPr>
        </p:nvSpPr>
        <p:spPr>
          <a:xfrm>
            <a:off x="1776809" y="1477692"/>
            <a:ext cx="4140001" cy="823912"/>
          </a:xfrm>
        </p:spPr>
        <p:txBody>
          <a:bodyPr anchor="b">
            <a:noAutofit/>
          </a:bodyPr>
          <a:lstStyle>
            <a:lvl1pPr marL="0" indent="0">
              <a:lnSpc>
                <a:spcPct val="100000"/>
              </a:lnSpc>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Rubrik på en eller två rader</a:t>
            </a:r>
          </a:p>
        </p:txBody>
      </p:sp>
      <p:sp>
        <p:nvSpPr>
          <p:cNvPr id="5" name="Platshållare för text 4">
            <a:extLst>
              <a:ext uri="{FF2B5EF4-FFF2-40B4-BE49-F238E27FC236}">
                <a16:creationId xmlns:a16="http://schemas.microsoft.com/office/drawing/2014/main" id="{A46B3D42-77C7-4FA8-AA30-92017FA612DA}"/>
              </a:ext>
            </a:extLst>
          </p:cNvPr>
          <p:cNvSpPr>
            <a:spLocks noGrp="1"/>
          </p:cNvSpPr>
          <p:nvPr>
            <p:ph type="body" sz="quarter" idx="3" hasCustomPrompt="1"/>
          </p:nvPr>
        </p:nvSpPr>
        <p:spPr>
          <a:xfrm>
            <a:off x="6276809" y="1481733"/>
            <a:ext cx="4140000" cy="823912"/>
          </a:xfrm>
        </p:spPr>
        <p:txBody>
          <a:bodyPr anchor="b">
            <a:noAutofit/>
          </a:bodyPr>
          <a:lstStyle>
            <a:lvl1pPr marL="0" indent="0">
              <a:lnSpc>
                <a:spcPct val="100000"/>
              </a:lnSpc>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Rubrik på en eller två rader</a:t>
            </a:r>
          </a:p>
        </p:txBody>
      </p:sp>
      <p:sp>
        <p:nvSpPr>
          <p:cNvPr id="7" name="Platshållare för datum 6">
            <a:extLst>
              <a:ext uri="{FF2B5EF4-FFF2-40B4-BE49-F238E27FC236}">
                <a16:creationId xmlns:a16="http://schemas.microsoft.com/office/drawing/2014/main" id="{ACDCC492-7BCC-4ED9-B2C6-C005B30C5164}"/>
              </a:ext>
            </a:extLst>
          </p:cNvPr>
          <p:cNvSpPr>
            <a:spLocks noGrp="1"/>
          </p:cNvSpPr>
          <p:nvPr>
            <p:ph type="dt" sz="half" idx="10"/>
          </p:nvPr>
        </p:nvSpPr>
        <p:spPr/>
        <p:txBody>
          <a:bodyPr/>
          <a:lstStyle/>
          <a:p>
            <a:fld id="{7B6AD9C4-35A3-4D7A-9B19-F30406AB6CAC}" type="datetimeFigureOut">
              <a:rPr lang="sv-SE" smtClean="0"/>
              <a:t>2023-03-05</a:t>
            </a:fld>
            <a:endParaRPr lang="sv-SE"/>
          </a:p>
        </p:txBody>
      </p:sp>
      <p:sp>
        <p:nvSpPr>
          <p:cNvPr id="8" name="Platshållare för sidfot 7">
            <a:extLst>
              <a:ext uri="{FF2B5EF4-FFF2-40B4-BE49-F238E27FC236}">
                <a16:creationId xmlns:a16="http://schemas.microsoft.com/office/drawing/2014/main" id="{A2A9FDD7-8709-4118-8A52-E0DB7693F573}"/>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9AC5545E-7744-463D-8795-8ACFFF917D7F}"/>
              </a:ext>
            </a:extLst>
          </p:cNvPr>
          <p:cNvSpPr>
            <a:spLocks noGrp="1"/>
          </p:cNvSpPr>
          <p:nvPr>
            <p:ph type="sldNum" sz="quarter" idx="12"/>
          </p:nvPr>
        </p:nvSpPr>
        <p:spPr/>
        <p:txBody>
          <a:bodyPr/>
          <a:lstStyle/>
          <a:p>
            <a:fld id="{1943B2B7-BEA8-4334-A326-592BBB640B02}" type="slidenum">
              <a:rPr lang="sv-SE" smtClean="0"/>
              <a:t>‹#›</a:t>
            </a:fld>
            <a:endParaRPr lang="sv-SE"/>
          </a:p>
        </p:txBody>
      </p:sp>
      <p:sp>
        <p:nvSpPr>
          <p:cNvPr id="10" name="Rubrik 1">
            <a:extLst>
              <a:ext uri="{FF2B5EF4-FFF2-40B4-BE49-F238E27FC236}">
                <a16:creationId xmlns:a16="http://schemas.microsoft.com/office/drawing/2014/main" id="{D01EF920-89B6-43FE-BC82-D3F3F4E24681}"/>
              </a:ext>
            </a:extLst>
          </p:cNvPr>
          <p:cNvSpPr>
            <a:spLocks noGrp="1"/>
          </p:cNvSpPr>
          <p:nvPr>
            <p:ph type="title" hasCustomPrompt="1"/>
          </p:nvPr>
        </p:nvSpPr>
        <p:spPr>
          <a:xfrm>
            <a:off x="1776809" y="585044"/>
            <a:ext cx="8640000" cy="710252"/>
          </a:xfrm>
        </p:spPr>
        <p:txBody>
          <a:bodyPr anchor="b" anchorCtr="0">
            <a:noAutofit/>
          </a:bodyPr>
          <a:lstStyle>
            <a:lvl1pPr>
              <a:defRPr sz="3600"/>
            </a:lvl1pPr>
          </a:lstStyle>
          <a:p>
            <a:r>
              <a:rPr lang="sv-SE"/>
              <a:t>Rubrik på en rad</a:t>
            </a:r>
          </a:p>
        </p:txBody>
      </p:sp>
      <p:sp>
        <p:nvSpPr>
          <p:cNvPr id="11" name="Platshållare för innehåll 2">
            <a:extLst>
              <a:ext uri="{FF2B5EF4-FFF2-40B4-BE49-F238E27FC236}">
                <a16:creationId xmlns:a16="http://schemas.microsoft.com/office/drawing/2014/main" id="{D4D9B012-53D8-4F15-8B22-2FDE176255A1}"/>
              </a:ext>
            </a:extLst>
          </p:cNvPr>
          <p:cNvSpPr>
            <a:spLocks noGrp="1"/>
          </p:cNvSpPr>
          <p:nvPr>
            <p:ph sz="half" idx="13" hasCustomPrompt="1"/>
          </p:nvPr>
        </p:nvSpPr>
        <p:spPr>
          <a:xfrm>
            <a:off x="1776809" y="2484000"/>
            <a:ext cx="4140000" cy="3240000"/>
          </a:xfrm>
        </p:spPr>
        <p:txBody>
          <a:bodyPr>
            <a:noAutofit/>
          </a:bodyPr>
          <a:lstStyle>
            <a:lvl1pPr>
              <a:spcBef>
                <a:spcPts val="600"/>
              </a:spcBef>
              <a:defRPr sz="2000"/>
            </a:lvl1pPr>
            <a:lvl2pPr>
              <a:spcBef>
                <a:spcPts val="600"/>
              </a:spcBef>
              <a:defRPr sz="1800"/>
            </a:lvl2pPr>
            <a:lvl3pPr>
              <a:spcBef>
                <a:spcPts val="600"/>
              </a:spcBef>
              <a:defRPr sz="1600"/>
            </a:lvl3pPr>
          </a:lstStyle>
          <a:p>
            <a:pPr lvl="0"/>
            <a:r>
              <a:rPr lang="sv-SE"/>
              <a:t>Lägg till innehåll eller skriv text</a:t>
            </a:r>
          </a:p>
          <a:p>
            <a:pPr lvl="1"/>
            <a:r>
              <a:rPr lang="sv-SE"/>
              <a:t>Nivå två</a:t>
            </a:r>
          </a:p>
          <a:p>
            <a:pPr lvl="2"/>
            <a:r>
              <a:rPr lang="sv-SE"/>
              <a:t>Nivå tre</a:t>
            </a:r>
          </a:p>
        </p:txBody>
      </p:sp>
      <p:sp>
        <p:nvSpPr>
          <p:cNvPr id="12" name="Platshållare för innehåll 3">
            <a:extLst>
              <a:ext uri="{FF2B5EF4-FFF2-40B4-BE49-F238E27FC236}">
                <a16:creationId xmlns:a16="http://schemas.microsoft.com/office/drawing/2014/main" id="{C670D3A9-CE21-4ECA-B331-6CD15F9616BE}"/>
              </a:ext>
            </a:extLst>
          </p:cNvPr>
          <p:cNvSpPr>
            <a:spLocks noGrp="1"/>
          </p:cNvSpPr>
          <p:nvPr>
            <p:ph sz="half" idx="2" hasCustomPrompt="1"/>
          </p:nvPr>
        </p:nvSpPr>
        <p:spPr>
          <a:xfrm>
            <a:off x="6276809" y="2484000"/>
            <a:ext cx="4140000" cy="3240000"/>
          </a:xfrm>
        </p:spPr>
        <p:txBody>
          <a:bodyPr>
            <a:noAutofit/>
          </a:bodyPr>
          <a:lstStyle>
            <a:lvl1pPr>
              <a:spcBef>
                <a:spcPts val="600"/>
              </a:spcBef>
              <a:defRPr sz="2000"/>
            </a:lvl1pPr>
            <a:lvl2pPr>
              <a:spcBef>
                <a:spcPts val="600"/>
              </a:spcBef>
              <a:defRPr sz="1800"/>
            </a:lvl2pPr>
            <a:lvl3pPr>
              <a:spcBef>
                <a:spcPts val="600"/>
              </a:spcBef>
              <a:defRPr sz="1600"/>
            </a:lvl3pPr>
          </a:lstStyle>
          <a:p>
            <a:pPr lvl="0"/>
            <a:r>
              <a:rPr lang="sv-SE"/>
              <a:t>Lägg till innehåll eller skriv text</a:t>
            </a:r>
          </a:p>
          <a:p>
            <a:pPr lvl="1"/>
            <a:r>
              <a:rPr lang="sv-SE"/>
              <a:t>Nivå två</a:t>
            </a:r>
          </a:p>
          <a:p>
            <a:pPr lvl="2"/>
            <a:r>
              <a:rPr lang="sv-SE"/>
              <a:t>Nivå tre</a:t>
            </a:r>
          </a:p>
        </p:txBody>
      </p:sp>
      <p:sp>
        <p:nvSpPr>
          <p:cNvPr id="14" name="Rektangel 13">
            <a:extLst>
              <a:ext uri="{FF2B5EF4-FFF2-40B4-BE49-F238E27FC236}">
                <a16:creationId xmlns:a16="http://schemas.microsoft.com/office/drawing/2014/main" id="{7F6ACE35-4E6C-49D8-A224-4BBC04C46960}"/>
              </a:ext>
            </a:extLst>
          </p:cNvPr>
          <p:cNvSpPr/>
          <p:nvPr/>
        </p:nvSpPr>
        <p:spPr>
          <a:xfrm>
            <a:off x="1" y="0"/>
            <a:ext cx="34559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8731977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Bild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B5948AE-B8A7-4000-B08D-FD08594BF8E5}"/>
              </a:ext>
            </a:extLst>
          </p:cNvPr>
          <p:cNvSpPr>
            <a:spLocks noGrp="1"/>
          </p:cNvSpPr>
          <p:nvPr>
            <p:ph type="title" hasCustomPrompt="1"/>
          </p:nvPr>
        </p:nvSpPr>
        <p:spPr>
          <a:xfrm>
            <a:off x="7003175" y="972000"/>
            <a:ext cx="4140000" cy="1325563"/>
          </a:xfrm>
        </p:spPr>
        <p:txBody>
          <a:bodyPr anchor="b" anchorCtr="0">
            <a:noAutofit/>
          </a:bodyPr>
          <a:lstStyle>
            <a:lvl1pPr>
              <a:defRPr sz="3600"/>
            </a:lvl1pPr>
          </a:lstStyle>
          <a:p>
            <a:r>
              <a:rPr lang="sv-SE"/>
              <a:t>Rubrik på en eller två rader</a:t>
            </a:r>
          </a:p>
        </p:txBody>
      </p:sp>
      <p:sp>
        <p:nvSpPr>
          <p:cNvPr id="4" name="Platshållare för innehåll 3">
            <a:extLst>
              <a:ext uri="{FF2B5EF4-FFF2-40B4-BE49-F238E27FC236}">
                <a16:creationId xmlns:a16="http://schemas.microsoft.com/office/drawing/2014/main" id="{91BFD846-89A8-413D-9B4E-79A0C286829D}"/>
              </a:ext>
            </a:extLst>
          </p:cNvPr>
          <p:cNvSpPr>
            <a:spLocks noGrp="1"/>
          </p:cNvSpPr>
          <p:nvPr>
            <p:ph sz="half" idx="2" hasCustomPrompt="1"/>
          </p:nvPr>
        </p:nvSpPr>
        <p:spPr>
          <a:xfrm>
            <a:off x="7003175" y="2484000"/>
            <a:ext cx="4140000" cy="3240000"/>
          </a:xfrm>
        </p:spPr>
        <p:txBody>
          <a:bodyPr>
            <a:noAutofit/>
          </a:bodyPr>
          <a:lstStyle>
            <a:lvl1pPr>
              <a:spcBef>
                <a:spcPts val="600"/>
              </a:spcBef>
              <a:defRPr sz="2000"/>
            </a:lvl1pPr>
            <a:lvl2pPr>
              <a:spcBef>
                <a:spcPts val="600"/>
              </a:spcBef>
              <a:defRPr sz="1800"/>
            </a:lvl2pPr>
            <a:lvl3pPr>
              <a:spcBef>
                <a:spcPts val="600"/>
              </a:spcBef>
              <a:defRPr sz="1600"/>
            </a:lvl3pPr>
          </a:lstStyle>
          <a:p>
            <a:pPr lvl="0"/>
            <a:r>
              <a:rPr lang="sv-SE"/>
              <a:t>Lägg till innehåll eller skriv text</a:t>
            </a:r>
          </a:p>
          <a:p>
            <a:pPr lvl="1"/>
            <a:r>
              <a:rPr lang="sv-SE"/>
              <a:t>Nivå två</a:t>
            </a:r>
          </a:p>
          <a:p>
            <a:pPr lvl="2"/>
            <a:r>
              <a:rPr lang="sv-SE"/>
              <a:t>Nivå tre</a:t>
            </a:r>
          </a:p>
        </p:txBody>
      </p:sp>
      <p:sp>
        <p:nvSpPr>
          <p:cNvPr id="5" name="Platshållare för datum 4">
            <a:extLst>
              <a:ext uri="{FF2B5EF4-FFF2-40B4-BE49-F238E27FC236}">
                <a16:creationId xmlns:a16="http://schemas.microsoft.com/office/drawing/2014/main" id="{44278D66-6239-4120-87FD-AF687B658D60}"/>
              </a:ext>
            </a:extLst>
          </p:cNvPr>
          <p:cNvSpPr>
            <a:spLocks noGrp="1"/>
          </p:cNvSpPr>
          <p:nvPr>
            <p:ph type="dt" sz="half" idx="10"/>
          </p:nvPr>
        </p:nvSpPr>
        <p:spPr/>
        <p:txBody>
          <a:bodyPr/>
          <a:lstStyle>
            <a:lvl1pPr>
              <a:defRPr>
                <a:solidFill>
                  <a:schemeClr val="bg1"/>
                </a:solidFill>
              </a:defRPr>
            </a:lvl1pPr>
          </a:lstStyle>
          <a:p>
            <a:fld id="{7B6AD9C4-35A3-4D7A-9B19-F30406AB6CAC}" type="datetimeFigureOut">
              <a:rPr lang="sv-SE" smtClean="0"/>
              <a:t>2023-03-05</a:t>
            </a:fld>
            <a:endParaRPr lang="sv-SE"/>
          </a:p>
        </p:txBody>
      </p:sp>
      <p:sp>
        <p:nvSpPr>
          <p:cNvPr id="6" name="Platshållare för sidfot 5">
            <a:extLst>
              <a:ext uri="{FF2B5EF4-FFF2-40B4-BE49-F238E27FC236}">
                <a16:creationId xmlns:a16="http://schemas.microsoft.com/office/drawing/2014/main" id="{D1D86113-5BDD-4567-921A-D416519CF510}"/>
              </a:ext>
            </a:extLst>
          </p:cNvPr>
          <p:cNvSpPr>
            <a:spLocks noGrp="1"/>
          </p:cNvSpPr>
          <p:nvPr>
            <p:ph type="ftr" sz="quarter" idx="11"/>
          </p:nvPr>
        </p:nvSpPr>
        <p:spPr/>
        <p:txBody>
          <a:bodyPr/>
          <a:lstStyle>
            <a:lvl1pPr>
              <a:defRPr>
                <a:solidFill>
                  <a:schemeClr val="bg1"/>
                </a:solidFill>
              </a:defRPr>
            </a:lvl1pPr>
          </a:lstStyle>
          <a:p>
            <a:endParaRPr lang="sv-SE"/>
          </a:p>
        </p:txBody>
      </p:sp>
      <p:sp>
        <p:nvSpPr>
          <p:cNvPr id="10" name="Platshållare för bild 9">
            <a:extLst>
              <a:ext uri="{FF2B5EF4-FFF2-40B4-BE49-F238E27FC236}">
                <a16:creationId xmlns:a16="http://schemas.microsoft.com/office/drawing/2014/main" id="{80E395B5-3017-4735-BEE7-B3DEC703BAA8}"/>
              </a:ext>
            </a:extLst>
          </p:cNvPr>
          <p:cNvSpPr>
            <a:spLocks noGrp="1"/>
          </p:cNvSpPr>
          <p:nvPr>
            <p:ph type="pic" sz="quarter" idx="13" hasCustomPrompt="1"/>
          </p:nvPr>
        </p:nvSpPr>
        <p:spPr>
          <a:xfrm>
            <a:off x="345601" y="0"/>
            <a:ext cx="5750400" cy="6858000"/>
          </a:xfrm>
        </p:spPr>
        <p:txBody>
          <a:bodyPr tIns="0" bIns="1800000" anchor="ctr" anchorCtr="0">
            <a:normAutofit/>
          </a:bodyPr>
          <a:lstStyle>
            <a:lvl1pPr marL="0" indent="0" algn="ctr">
              <a:buNone/>
              <a:defRPr sz="1800"/>
            </a:lvl1pPr>
          </a:lstStyle>
          <a:p>
            <a:r>
              <a:rPr lang="sv-SE"/>
              <a:t>Klicka på ikonen för att </a:t>
            </a:r>
            <a:br>
              <a:rPr lang="sv-SE"/>
            </a:br>
            <a:r>
              <a:rPr lang="sv-SE"/>
              <a:t>lägga till en bild</a:t>
            </a:r>
          </a:p>
        </p:txBody>
      </p:sp>
      <p:sp>
        <p:nvSpPr>
          <p:cNvPr id="9" name="Rektangel 8">
            <a:extLst>
              <a:ext uri="{FF2B5EF4-FFF2-40B4-BE49-F238E27FC236}">
                <a16:creationId xmlns:a16="http://schemas.microsoft.com/office/drawing/2014/main" id="{50831E66-BE42-4C10-8590-C12E77B62EBA}"/>
              </a:ext>
            </a:extLst>
          </p:cNvPr>
          <p:cNvSpPr/>
          <p:nvPr/>
        </p:nvSpPr>
        <p:spPr>
          <a:xfrm>
            <a:off x="1" y="0"/>
            <a:ext cx="34559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1846195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Avsnitt">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B7BA672-CB4E-4C09-A9A5-C5188FAC7802}"/>
              </a:ext>
            </a:extLst>
          </p:cNvPr>
          <p:cNvSpPr>
            <a:spLocks noGrp="1"/>
          </p:cNvSpPr>
          <p:nvPr>
            <p:ph type="ctrTitle" hasCustomPrompt="1"/>
          </p:nvPr>
        </p:nvSpPr>
        <p:spPr>
          <a:xfrm>
            <a:off x="4255644" y="2494800"/>
            <a:ext cx="5599074" cy="1311128"/>
          </a:xfrm>
        </p:spPr>
        <p:txBody>
          <a:bodyPr anchor="b">
            <a:noAutofit/>
          </a:bodyPr>
          <a:lstStyle>
            <a:lvl1pPr algn="l">
              <a:lnSpc>
                <a:spcPct val="100000"/>
              </a:lnSpc>
              <a:defRPr sz="4400" b="1">
                <a:solidFill>
                  <a:schemeClr val="accent1"/>
                </a:solidFill>
              </a:defRPr>
            </a:lvl1pPr>
          </a:lstStyle>
          <a:p>
            <a:r>
              <a:rPr lang="sv-SE"/>
              <a:t>Kapitelrubrik på en eller två rader</a:t>
            </a:r>
          </a:p>
        </p:txBody>
      </p:sp>
      <p:sp>
        <p:nvSpPr>
          <p:cNvPr id="4" name="Platshållare för datum 3">
            <a:extLst>
              <a:ext uri="{FF2B5EF4-FFF2-40B4-BE49-F238E27FC236}">
                <a16:creationId xmlns:a16="http://schemas.microsoft.com/office/drawing/2014/main" id="{796C12B1-FAC5-408C-938E-5A34ADECC4F4}"/>
              </a:ext>
            </a:extLst>
          </p:cNvPr>
          <p:cNvSpPr>
            <a:spLocks noGrp="1"/>
          </p:cNvSpPr>
          <p:nvPr>
            <p:ph type="dt" sz="half" idx="10"/>
          </p:nvPr>
        </p:nvSpPr>
        <p:spPr/>
        <p:txBody>
          <a:bodyPr/>
          <a:lstStyle/>
          <a:p>
            <a:fld id="{6661A35B-5759-402D-A031-2298209AB0E2}" type="datetimeFigureOut">
              <a:rPr lang="sv-SE" smtClean="0"/>
              <a:t>2023-03-05</a:t>
            </a:fld>
            <a:endParaRPr lang="sv-SE"/>
          </a:p>
        </p:txBody>
      </p:sp>
      <p:sp>
        <p:nvSpPr>
          <p:cNvPr id="5" name="Platshållare för sidfot 4">
            <a:extLst>
              <a:ext uri="{FF2B5EF4-FFF2-40B4-BE49-F238E27FC236}">
                <a16:creationId xmlns:a16="http://schemas.microsoft.com/office/drawing/2014/main" id="{F2AF2A56-066C-474D-9C57-F10EE75EABE2}"/>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BB080D49-24A8-48AD-B084-47F2DB775D5E}"/>
              </a:ext>
            </a:extLst>
          </p:cNvPr>
          <p:cNvSpPr>
            <a:spLocks noGrp="1"/>
          </p:cNvSpPr>
          <p:nvPr>
            <p:ph type="sldNum" sz="quarter" idx="12"/>
          </p:nvPr>
        </p:nvSpPr>
        <p:spPr/>
        <p:txBody>
          <a:bodyPr/>
          <a:lstStyle/>
          <a:p>
            <a:fld id="{CC95FCE1-8E5F-4560-B29E-7FB78EB7A839}" type="slidenum">
              <a:rPr lang="sv-SE" smtClean="0"/>
              <a:t>‹#›</a:t>
            </a:fld>
            <a:endParaRPr lang="sv-SE"/>
          </a:p>
        </p:txBody>
      </p:sp>
      <p:sp>
        <p:nvSpPr>
          <p:cNvPr id="11" name="Underrubrik 2">
            <a:extLst>
              <a:ext uri="{FF2B5EF4-FFF2-40B4-BE49-F238E27FC236}">
                <a16:creationId xmlns:a16="http://schemas.microsoft.com/office/drawing/2014/main" id="{4E603FF1-A2AA-4DFA-A81C-565179070150}"/>
              </a:ext>
            </a:extLst>
          </p:cNvPr>
          <p:cNvSpPr>
            <a:spLocks noGrp="1"/>
          </p:cNvSpPr>
          <p:nvPr>
            <p:ph type="subTitle" idx="1" hasCustomPrompt="1"/>
          </p:nvPr>
        </p:nvSpPr>
        <p:spPr>
          <a:xfrm>
            <a:off x="4255645" y="3804757"/>
            <a:ext cx="5599074" cy="645902"/>
          </a:xfrm>
        </p:spPr>
        <p:txBody>
          <a:bodyPr>
            <a:noAutofit/>
          </a:bodyPr>
          <a:lstStyle>
            <a:lvl1pPr marL="0" indent="0" algn="l">
              <a:lnSpc>
                <a:spcPct val="100000"/>
              </a:lnSpc>
              <a:spcBef>
                <a:spcPts val="0"/>
              </a:spcBef>
              <a:buNone/>
              <a:defRPr sz="1600" b="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Underrubrik</a:t>
            </a:r>
          </a:p>
        </p:txBody>
      </p:sp>
      <p:pic>
        <p:nvPicPr>
          <p:cNvPr id="9" name="Bildobjekt 8">
            <a:extLst>
              <a:ext uri="{FF2B5EF4-FFF2-40B4-BE49-F238E27FC236}">
                <a16:creationId xmlns:a16="http://schemas.microsoft.com/office/drawing/2014/main" id="{4654C601-3316-4300-8504-A56E14101421}"/>
              </a:ext>
            </a:extLst>
          </p:cNvPr>
          <p:cNvPicPr>
            <a:picLocks noChangeAspect="1"/>
          </p:cNvPicPr>
          <p:nvPr/>
        </p:nvPicPr>
        <p:blipFill rotWithShape="1">
          <a:blip r:embed="rId2">
            <a:alphaModFix amt="20000"/>
            <a:extLst>
              <a:ext uri="{28A0092B-C50C-407E-A947-70E740481C1C}">
                <a14:useLocalDpi xmlns:a14="http://schemas.microsoft.com/office/drawing/2010/main" val="0"/>
              </a:ext>
            </a:extLst>
          </a:blip>
          <a:srcRect l="17109" t="28708"/>
          <a:stretch/>
        </p:blipFill>
        <p:spPr>
          <a:xfrm>
            <a:off x="0" y="0"/>
            <a:ext cx="4121077" cy="3428998"/>
          </a:xfrm>
          <a:prstGeom prst="rect">
            <a:avLst/>
          </a:prstGeom>
        </p:spPr>
      </p:pic>
    </p:spTree>
    <p:extLst>
      <p:ext uri="{BB962C8B-B14F-4D97-AF65-F5344CB8AC3E}">
        <p14:creationId xmlns:p14="http://schemas.microsoft.com/office/powerpoint/2010/main" val="1878791399"/>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Bild och rubrik">
    <p:spTree>
      <p:nvGrpSpPr>
        <p:cNvPr id="1" name=""/>
        <p:cNvGrpSpPr/>
        <p:nvPr/>
      </p:nvGrpSpPr>
      <p:grpSpPr>
        <a:xfrm>
          <a:off x="0" y="0"/>
          <a:ext cx="0" cy="0"/>
          <a:chOff x="0" y="0"/>
          <a:chExt cx="0" cy="0"/>
        </a:xfrm>
      </p:grpSpPr>
      <p:sp>
        <p:nvSpPr>
          <p:cNvPr id="7" name="Platshållare för bild 9">
            <a:extLst>
              <a:ext uri="{FF2B5EF4-FFF2-40B4-BE49-F238E27FC236}">
                <a16:creationId xmlns:a16="http://schemas.microsoft.com/office/drawing/2014/main" id="{6437C3FB-B590-43F3-8686-17D11169DEC7}"/>
              </a:ext>
            </a:extLst>
          </p:cNvPr>
          <p:cNvSpPr>
            <a:spLocks noGrp="1"/>
          </p:cNvSpPr>
          <p:nvPr>
            <p:ph type="pic" sz="quarter" idx="13" hasCustomPrompt="1"/>
          </p:nvPr>
        </p:nvSpPr>
        <p:spPr>
          <a:xfrm>
            <a:off x="345601" y="0"/>
            <a:ext cx="11846400" cy="6858000"/>
          </a:xfrm>
        </p:spPr>
        <p:txBody>
          <a:bodyPr tIns="0" bIns="1800000" anchor="ctr" anchorCtr="0">
            <a:normAutofit/>
          </a:bodyPr>
          <a:lstStyle>
            <a:lvl1pPr marL="0" indent="0" algn="ctr">
              <a:buNone/>
              <a:defRPr sz="1800"/>
            </a:lvl1pPr>
          </a:lstStyle>
          <a:p>
            <a:r>
              <a:rPr lang="sv-SE"/>
              <a:t>Klicka på ikonen för att </a:t>
            </a:r>
            <a:br>
              <a:rPr lang="sv-SE"/>
            </a:br>
            <a:r>
              <a:rPr lang="sv-SE"/>
              <a:t>lägga till en bild</a:t>
            </a:r>
          </a:p>
        </p:txBody>
      </p:sp>
      <p:sp>
        <p:nvSpPr>
          <p:cNvPr id="3" name="Platshållare för datum 2">
            <a:extLst>
              <a:ext uri="{FF2B5EF4-FFF2-40B4-BE49-F238E27FC236}">
                <a16:creationId xmlns:a16="http://schemas.microsoft.com/office/drawing/2014/main" id="{70C0FFDE-20E1-4E05-AD5B-876993A14B78}"/>
              </a:ext>
            </a:extLst>
          </p:cNvPr>
          <p:cNvSpPr>
            <a:spLocks noGrp="1"/>
          </p:cNvSpPr>
          <p:nvPr>
            <p:ph type="dt" sz="half" idx="10"/>
          </p:nvPr>
        </p:nvSpPr>
        <p:spPr/>
        <p:txBody>
          <a:bodyPr/>
          <a:lstStyle>
            <a:lvl1pPr>
              <a:defRPr>
                <a:solidFill>
                  <a:schemeClr val="bg1"/>
                </a:solidFill>
              </a:defRPr>
            </a:lvl1pPr>
          </a:lstStyle>
          <a:p>
            <a:fld id="{7B6AD9C4-35A3-4D7A-9B19-F30406AB6CAC}" type="datetimeFigureOut">
              <a:rPr lang="sv-SE" smtClean="0"/>
              <a:t>2023-03-05</a:t>
            </a:fld>
            <a:endParaRPr lang="sv-SE"/>
          </a:p>
        </p:txBody>
      </p:sp>
      <p:sp>
        <p:nvSpPr>
          <p:cNvPr id="4" name="Platshållare för sidfot 3">
            <a:extLst>
              <a:ext uri="{FF2B5EF4-FFF2-40B4-BE49-F238E27FC236}">
                <a16:creationId xmlns:a16="http://schemas.microsoft.com/office/drawing/2014/main" id="{9C658C64-0CC7-478A-AC17-30210252F9E4}"/>
              </a:ext>
            </a:extLst>
          </p:cNvPr>
          <p:cNvSpPr>
            <a:spLocks noGrp="1"/>
          </p:cNvSpPr>
          <p:nvPr>
            <p:ph type="ftr" sz="quarter" idx="11"/>
          </p:nvPr>
        </p:nvSpPr>
        <p:spPr/>
        <p:txBody>
          <a:bodyPr/>
          <a:lstStyle>
            <a:lvl1pPr>
              <a:defRPr>
                <a:solidFill>
                  <a:schemeClr val="bg1"/>
                </a:solidFill>
              </a:defRPr>
            </a:lvl1pPr>
          </a:lstStyle>
          <a:p>
            <a:endParaRPr lang="sv-SE"/>
          </a:p>
        </p:txBody>
      </p:sp>
      <p:sp>
        <p:nvSpPr>
          <p:cNvPr id="5" name="Platshållare för bildnummer 4">
            <a:extLst>
              <a:ext uri="{FF2B5EF4-FFF2-40B4-BE49-F238E27FC236}">
                <a16:creationId xmlns:a16="http://schemas.microsoft.com/office/drawing/2014/main" id="{FBD27019-FF78-4832-9008-F432E9C3B22A}"/>
              </a:ext>
            </a:extLst>
          </p:cNvPr>
          <p:cNvSpPr>
            <a:spLocks noGrp="1"/>
          </p:cNvSpPr>
          <p:nvPr>
            <p:ph type="sldNum" sz="quarter" idx="12"/>
          </p:nvPr>
        </p:nvSpPr>
        <p:spPr/>
        <p:txBody>
          <a:bodyPr/>
          <a:lstStyle>
            <a:lvl1pPr>
              <a:defRPr>
                <a:solidFill>
                  <a:schemeClr val="bg1"/>
                </a:solidFill>
              </a:defRPr>
            </a:lvl1pPr>
          </a:lstStyle>
          <a:p>
            <a:fld id="{1943B2B7-BEA8-4334-A326-592BBB640B02}" type="slidenum">
              <a:rPr lang="sv-SE" smtClean="0"/>
              <a:t>‹#›</a:t>
            </a:fld>
            <a:endParaRPr lang="sv-SE"/>
          </a:p>
        </p:txBody>
      </p:sp>
      <p:sp>
        <p:nvSpPr>
          <p:cNvPr id="8" name="Rubrik 1">
            <a:extLst>
              <a:ext uri="{FF2B5EF4-FFF2-40B4-BE49-F238E27FC236}">
                <a16:creationId xmlns:a16="http://schemas.microsoft.com/office/drawing/2014/main" id="{118C7873-AD9A-4598-BEE2-3ED782562B05}"/>
              </a:ext>
            </a:extLst>
          </p:cNvPr>
          <p:cNvSpPr>
            <a:spLocks noGrp="1"/>
          </p:cNvSpPr>
          <p:nvPr>
            <p:ph type="title" hasCustomPrompt="1"/>
          </p:nvPr>
        </p:nvSpPr>
        <p:spPr>
          <a:xfrm>
            <a:off x="3348465" y="617055"/>
            <a:ext cx="5495070" cy="1325563"/>
          </a:xfrm>
        </p:spPr>
        <p:txBody>
          <a:bodyPr anchor="b" anchorCtr="0">
            <a:noAutofit/>
          </a:bodyPr>
          <a:lstStyle>
            <a:lvl1pPr>
              <a:defRPr sz="2800"/>
            </a:lvl1pPr>
          </a:lstStyle>
          <a:p>
            <a:r>
              <a:rPr lang="sv-SE"/>
              <a:t>Rubrik i svart/vit/blå placeras fritt på bilden där den passar</a:t>
            </a:r>
          </a:p>
        </p:txBody>
      </p:sp>
      <p:sp>
        <p:nvSpPr>
          <p:cNvPr id="9" name="Rektangel 8">
            <a:extLst>
              <a:ext uri="{FF2B5EF4-FFF2-40B4-BE49-F238E27FC236}">
                <a16:creationId xmlns:a16="http://schemas.microsoft.com/office/drawing/2014/main" id="{7BBAB7C4-34CF-4F5D-8C3D-27B38F9E8CF0}"/>
              </a:ext>
            </a:extLst>
          </p:cNvPr>
          <p:cNvSpPr/>
          <p:nvPr/>
        </p:nvSpPr>
        <p:spPr>
          <a:xfrm>
            <a:off x="1" y="0"/>
            <a:ext cx="34559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2002981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Större innehåll">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17055415-C399-4877-B646-A2D63B23A56C}"/>
              </a:ext>
            </a:extLst>
          </p:cNvPr>
          <p:cNvSpPr>
            <a:spLocks noGrp="1"/>
          </p:cNvSpPr>
          <p:nvPr>
            <p:ph type="dt" sz="half" idx="10"/>
          </p:nvPr>
        </p:nvSpPr>
        <p:spPr/>
        <p:txBody>
          <a:bodyPr/>
          <a:lstStyle/>
          <a:p>
            <a:fld id="{7B6AD9C4-35A3-4D7A-9B19-F30406AB6CAC}" type="datetimeFigureOut">
              <a:rPr lang="sv-SE" smtClean="0"/>
              <a:t>2023-03-05</a:t>
            </a:fld>
            <a:endParaRPr lang="sv-SE"/>
          </a:p>
        </p:txBody>
      </p:sp>
      <p:sp>
        <p:nvSpPr>
          <p:cNvPr id="3" name="Platshållare för sidfot 2">
            <a:extLst>
              <a:ext uri="{FF2B5EF4-FFF2-40B4-BE49-F238E27FC236}">
                <a16:creationId xmlns:a16="http://schemas.microsoft.com/office/drawing/2014/main" id="{EF62413D-730B-4EBD-B9C6-E6B147E9DB2F}"/>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A3D275AC-7ABB-49A4-BADA-267D495A831F}"/>
              </a:ext>
            </a:extLst>
          </p:cNvPr>
          <p:cNvSpPr>
            <a:spLocks noGrp="1"/>
          </p:cNvSpPr>
          <p:nvPr>
            <p:ph type="sldNum" sz="quarter" idx="12"/>
          </p:nvPr>
        </p:nvSpPr>
        <p:spPr/>
        <p:txBody>
          <a:bodyPr/>
          <a:lstStyle/>
          <a:p>
            <a:fld id="{1943B2B7-BEA8-4334-A326-592BBB640B02}" type="slidenum">
              <a:rPr lang="sv-SE" smtClean="0"/>
              <a:t>‹#›</a:t>
            </a:fld>
            <a:endParaRPr lang="sv-SE"/>
          </a:p>
        </p:txBody>
      </p:sp>
      <p:sp>
        <p:nvSpPr>
          <p:cNvPr id="6" name="Platshållare för innehåll 2">
            <a:extLst>
              <a:ext uri="{FF2B5EF4-FFF2-40B4-BE49-F238E27FC236}">
                <a16:creationId xmlns:a16="http://schemas.microsoft.com/office/drawing/2014/main" id="{241C9948-CE84-42C5-B2F5-861912055175}"/>
              </a:ext>
            </a:extLst>
          </p:cNvPr>
          <p:cNvSpPr>
            <a:spLocks noGrp="1"/>
          </p:cNvSpPr>
          <p:nvPr>
            <p:ph sz="half" idx="14" hasCustomPrompt="1"/>
          </p:nvPr>
        </p:nvSpPr>
        <p:spPr>
          <a:xfrm>
            <a:off x="1800000" y="1134737"/>
            <a:ext cx="8640000" cy="4589261"/>
          </a:xfrm>
        </p:spPr>
        <p:txBody>
          <a:bodyPr>
            <a:noAutofit/>
          </a:bodyPr>
          <a:lstStyle>
            <a:lvl1pPr marL="0" indent="0">
              <a:buNone/>
              <a:defRPr sz="2000"/>
            </a:lvl1pPr>
            <a:lvl2pPr>
              <a:defRPr sz="1800"/>
            </a:lvl2pPr>
            <a:lvl3pPr>
              <a:defRPr sz="1600"/>
            </a:lvl3pPr>
          </a:lstStyle>
          <a:p>
            <a:pPr lvl="0"/>
            <a:r>
              <a:rPr lang="sv-SE"/>
              <a:t>Innehåll med grafik som t ex tabell eller diagram</a:t>
            </a:r>
          </a:p>
        </p:txBody>
      </p:sp>
      <p:sp>
        <p:nvSpPr>
          <p:cNvPr id="8" name="Rektangel 7">
            <a:extLst>
              <a:ext uri="{FF2B5EF4-FFF2-40B4-BE49-F238E27FC236}">
                <a16:creationId xmlns:a16="http://schemas.microsoft.com/office/drawing/2014/main" id="{7BC50C73-2857-465E-A01E-727A200B1112}"/>
              </a:ext>
            </a:extLst>
          </p:cNvPr>
          <p:cNvSpPr/>
          <p:nvPr/>
        </p:nvSpPr>
        <p:spPr>
          <a:xfrm>
            <a:off x="1" y="0"/>
            <a:ext cx="34559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5279550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om">
    <p:bg>
      <p:bgPr>
        <a:solidFill>
          <a:schemeClr val="bg1"/>
        </a:solidFill>
        <a:effectLst/>
      </p:bgPr>
    </p:bg>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BF7BF05E-0759-41B0-A771-97D723EF6ECD}"/>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556996091"/>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Avslut">
    <p:bg>
      <p:bgPr>
        <a:solidFill>
          <a:schemeClr val="accent1"/>
        </a:solidFill>
        <a:effectLst/>
      </p:bgPr>
    </p:bg>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8302B766-1A21-4681-B97B-01C97262C002}"/>
              </a:ext>
            </a:extLst>
          </p:cNvPr>
          <p:cNvSpPr/>
          <p:nvPr/>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Platshållare för datum 4">
            <a:extLst>
              <a:ext uri="{FF2B5EF4-FFF2-40B4-BE49-F238E27FC236}">
                <a16:creationId xmlns:a16="http://schemas.microsoft.com/office/drawing/2014/main" id="{B710450C-1CB8-48CB-BBC9-7DC124B22122}"/>
              </a:ext>
            </a:extLst>
          </p:cNvPr>
          <p:cNvSpPr>
            <a:spLocks noGrp="1"/>
          </p:cNvSpPr>
          <p:nvPr>
            <p:ph type="dt" sz="half" idx="10"/>
          </p:nvPr>
        </p:nvSpPr>
        <p:spPr/>
        <p:txBody>
          <a:bodyPr/>
          <a:lstStyle>
            <a:lvl1pPr>
              <a:defRPr>
                <a:solidFill>
                  <a:schemeClr val="bg1"/>
                </a:solidFill>
              </a:defRPr>
            </a:lvl1pPr>
          </a:lstStyle>
          <a:p>
            <a:fld id="{7B6AD9C4-35A3-4D7A-9B19-F30406AB6CAC}" type="datetimeFigureOut">
              <a:rPr lang="sv-SE" smtClean="0"/>
              <a:t>2023-03-05</a:t>
            </a:fld>
            <a:endParaRPr lang="sv-SE"/>
          </a:p>
        </p:txBody>
      </p:sp>
      <p:sp>
        <p:nvSpPr>
          <p:cNvPr id="6" name="Platshållare för sidfot 5">
            <a:extLst>
              <a:ext uri="{FF2B5EF4-FFF2-40B4-BE49-F238E27FC236}">
                <a16:creationId xmlns:a16="http://schemas.microsoft.com/office/drawing/2014/main" id="{E466EFA4-20AE-4AD4-B435-6B0C7A76D4F2}"/>
              </a:ext>
            </a:extLst>
          </p:cNvPr>
          <p:cNvSpPr>
            <a:spLocks noGrp="1"/>
          </p:cNvSpPr>
          <p:nvPr>
            <p:ph type="ftr" sz="quarter" idx="11"/>
          </p:nvPr>
        </p:nvSpPr>
        <p:spPr/>
        <p:txBody>
          <a:bodyPr/>
          <a:lstStyle>
            <a:lvl1pPr>
              <a:defRPr>
                <a:solidFill>
                  <a:schemeClr val="bg1"/>
                </a:solidFill>
              </a:defRPr>
            </a:lvl1pPr>
          </a:lstStyle>
          <a:p>
            <a:endParaRPr lang="sv-SE"/>
          </a:p>
        </p:txBody>
      </p:sp>
      <p:sp>
        <p:nvSpPr>
          <p:cNvPr id="7" name="Platshållare för bildnummer 6">
            <a:extLst>
              <a:ext uri="{FF2B5EF4-FFF2-40B4-BE49-F238E27FC236}">
                <a16:creationId xmlns:a16="http://schemas.microsoft.com/office/drawing/2014/main" id="{07F53102-507D-4A65-80DF-48F934CE2983}"/>
              </a:ext>
            </a:extLst>
          </p:cNvPr>
          <p:cNvSpPr>
            <a:spLocks noGrp="1"/>
          </p:cNvSpPr>
          <p:nvPr>
            <p:ph type="sldNum" sz="quarter" idx="12"/>
          </p:nvPr>
        </p:nvSpPr>
        <p:spPr/>
        <p:txBody>
          <a:bodyPr/>
          <a:lstStyle>
            <a:lvl1pPr>
              <a:defRPr>
                <a:solidFill>
                  <a:schemeClr val="bg1"/>
                </a:solidFill>
              </a:defRPr>
            </a:lvl1pPr>
          </a:lstStyle>
          <a:p>
            <a:fld id="{1943B2B7-BEA8-4334-A326-592BBB640B02}" type="slidenum">
              <a:rPr lang="sv-SE" smtClean="0"/>
              <a:t>‹#›</a:t>
            </a:fld>
            <a:endParaRPr lang="sv-SE"/>
          </a:p>
        </p:txBody>
      </p:sp>
      <p:pic>
        <p:nvPicPr>
          <p:cNvPr id="8" name="Bildobjekt 7">
            <a:extLst>
              <a:ext uri="{FF2B5EF4-FFF2-40B4-BE49-F238E27FC236}">
                <a16:creationId xmlns:a16="http://schemas.microsoft.com/office/drawing/2014/main" id="{01505DD5-2D9F-4AA5-8E4B-961FE767EB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84713" y="2898400"/>
            <a:ext cx="3422574" cy="990553"/>
          </a:xfrm>
          <a:prstGeom prst="rect">
            <a:avLst/>
          </a:prstGeom>
        </p:spPr>
      </p:pic>
    </p:spTree>
    <p:extLst>
      <p:ext uri="{BB962C8B-B14F-4D97-AF65-F5344CB8AC3E}">
        <p14:creationId xmlns:p14="http://schemas.microsoft.com/office/powerpoint/2010/main" val="21986545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Blå">
    <p:bg>
      <p:bgPr>
        <a:solidFill>
          <a:schemeClr val="accent1"/>
        </a:solidFill>
        <a:effectLst/>
      </p:bgPr>
    </p:bg>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45E64001-8B8D-4A08-870E-B2A5C68E210F}"/>
              </a:ext>
            </a:extLst>
          </p:cNvPr>
          <p:cNvSpPr/>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7B7BA672-CB4E-4C09-A9A5-C5188FAC7802}"/>
              </a:ext>
            </a:extLst>
          </p:cNvPr>
          <p:cNvSpPr>
            <a:spLocks noGrp="1"/>
          </p:cNvSpPr>
          <p:nvPr>
            <p:ph type="ctrTitle" hasCustomPrompt="1"/>
          </p:nvPr>
        </p:nvSpPr>
        <p:spPr>
          <a:xfrm>
            <a:off x="2856000" y="1963490"/>
            <a:ext cx="6480000" cy="2123658"/>
          </a:xfrm>
        </p:spPr>
        <p:txBody>
          <a:bodyPr anchor="ctr" anchorCtr="0">
            <a:noAutofit/>
          </a:bodyPr>
          <a:lstStyle>
            <a:lvl1pPr algn="l">
              <a:lnSpc>
                <a:spcPct val="100000"/>
              </a:lnSpc>
              <a:defRPr sz="6600" b="1">
                <a:solidFill>
                  <a:schemeClr val="bg1"/>
                </a:solidFill>
              </a:defRPr>
            </a:lvl1pPr>
          </a:lstStyle>
          <a:p>
            <a:r>
              <a:rPr lang="sv-SE"/>
              <a:t>Stor rubrik på en eller två</a:t>
            </a:r>
          </a:p>
        </p:txBody>
      </p:sp>
      <p:sp>
        <p:nvSpPr>
          <p:cNvPr id="4" name="Platshållare för datum 3">
            <a:extLst>
              <a:ext uri="{FF2B5EF4-FFF2-40B4-BE49-F238E27FC236}">
                <a16:creationId xmlns:a16="http://schemas.microsoft.com/office/drawing/2014/main" id="{796C12B1-FAC5-408C-938E-5A34ADECC4F4}"/>
              </a:ext>
            </a:extLst>
          </p:cNvPr>
          <p:cNvSpPr>
            <a:spLocks noGrp="1"/>
          </p:cNvSpPr>
          <p:nvPr>
            <p:ph type="dt" sz="half" idx="10"/>
          </p:nvPr>
        </p:nvSpPr>
        <p:spPr/>
        <p:txBody>
          <a:bodyPr/>
          <a:lstStyle>
            <a:lvl1pPr>
              <a:defRPr>
                <a:solidFill>
                  <a:schemeClr val="bg1"/>
                </a:solidFill>
              </a:defRPr>
            </a:lvl1pPr>
          </a:lstStyle>
          <a:p>
            <a:fld id="{3EB2360C-C35F-5040-8F82-49517619CE55}" type="datetime1">
              <a:rPr lang="sv-SE" smtClean="0"/>
              <a:t>2023-03-05</a:t>
            </a:fld>
            <a:endParaRPr lang="sv-SE"/>
          </a:p>
        </p:txBody>
      </p:sp>
      <p:sp>
        <p:nvSpPr>
          <p:cNvPr id="5" name="Platshållare för sidfot 4">
            <a:extLst>
              <a:ext uri="{FF2B5EF4-FFF2-40B4-BE49-F238E27FC236}">
                <a16:creationId xmlns:a16="http://schemas.microsoft.com/office/drawing/2014/main" id="{F2AF2A56-066C-474D-9C57-F10EE75EABE2}"/>
              </a:ext>
            </a:extLst>
          </p:cNvPr>
          <p:cNvSpPr>
            <a:spLocks noGrp="1"/>
          </p:cNvSpPr>
          <p:nvPr>
            <p:ph type="ftr" sz="quarter" idx="11"/>
          </p:nvPr>
        </p:nvSpPr>
        <p:spPr/>
        <p:txBody>
          <a:bodyPr/>
          <a:lstStyle>
            <a:lvl1pPr>
              <a:defRPr>
                <a:solidFill>
                  <a:schemeClr val="bg1"/>
                </a:solidFill>
              </a:defRPr>
            </a:lvl1pPr>
          </a:lstStyle>
          <a:p>
            <a:endParaRPr lang="sv-SE"/>
          </a:p>
        </p:txBody>
      </p:sp>
      <p:sp>
        <p:nvSpPr>
          <p:cNvPr id="6" name="Platshållare för bildnummer 5">
            <a:extLst>
              <a:ext uri="{FF2B5EF4-FFF2-40B4-BE49-F238E27FC236}">
                <a16:creationId xmlns:a16="http://schemas.microsoft.com/office/drawing/2014/main" id="{BB080D49-24A8-48AD-B084-47F2DB775D5E}"/>
              </a:ext>
            </a:extLst>
          </p:cNvPr>
          <p:cNvSpPr>
            <a:spLocks noGrp="1"/>
          </p:cNvSpPr>
          <p:nvPr>
            <p:ph type="sldNum" sz="quarter" idx="12"/>
          </p:nvPr>
        </p:nvSpPr>
        <p:spPr/>
        <p:txBody>
          <a:bodyPr/>
          <a:lstStyle>
            <a:lvl1pPr>
              <a:defRPr>
                <a:solidFill>
                  <a:schemeClr val="bg1"/>
                </a:solidFill>
              </a:defRPr>
            </a:lvl1pPr>
          </a:lstStyle>
          <a:p>
            <a:fld id="{B13FB9FB-F0A8-4F05-A3B7-7EDA3F6823CA}" type="slidenum">
              <a:rPr lang="sv-SE" smtClean="0"/>
              <a:pPr/>
              <a:t>‹#›</a:t>
            </a:fld>
            <a:endParaRPr lang="sv-SE"/>
          </a:p>
        </p:txBody>
      </p:sp>
      <p:pic>
        <p:nvPicPr>
          <p:cNvPr id="8" name="Bildobjekt 7">
            <a:extLst>
              <a:ext uri="{FF2B5EF4-FFF2-40B4-BE49-F238E27FC236}">
                <a16:creationId xmlns:a16="http://schemas.microsoft.com/office/drawing/2014/main" id="{0E5F354F-E26A-4C4E-A496-1F6686E33E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78872" y="6056300"/>
            <a:ext cx="1667528" cy="482612"/>
          </a:xfrm>
          <a:prstGeom prst="rect">
            <a:avLst/>
          </a:prstGeom>
        </p:spPr>
      </p:pic>
    </p:spTree>
    <p:extLst>
      <p:ext uri="{BB962C8B-B14F-4D97-AF65-F5344CB8AC3E}">
        <p14:creationId xmlns:p14="http://schemas.microsoft.com/office/powerpoint/2010/main" val="4120362242"/>
      </p:ext>
    </p:extLst>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Lila">
    <p:bg>
      <p:bgPr>
        <a:solidFill>
          <a:schemeClr val="accent2"/>
        </a:solidFill>
        <a:effectLst/>
      </p:bgPr>
    </p:bg>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45E64001-8B8D-4A08-870E-B2A5C68E210F}"/>
              </a:ext>
            </a:extLst>
          </p:cNvPr>
          <p:cNvSpPr/>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7B7BA672-CB4E-4C09-A9A5-C5188FAC7802}"/>
              </a:ext>
            </a:extLst>
          </p:cNvPr>
          <p:cNvSpPr>
            <a:spLocks noGrp="1"/>
          </p:cNvSpPr>
          <p:nvPr>
            <p:ph type="ctrTitle" hasCustomPrompt="1"/>
          </p:nvPr>
        </p:nvSpPr>
        <p:spPr>
          <a:xfrm>
            <a:off x="2856000" y="1963490"/>
            <a:ext cx="6480000" cy="2123658"/>
          </a:xfrm>
        </p:spPr>
        <p:txBody>
          <a:bodyPr anchor="ctr" anchorCtr="0">
            <a:noAutofit/>
          </a:bodyPr>
          <a:lstStyle>
            <a:lvl1pPr algn="l">
              <a:lnSpc>
                <a:spcPct val="100000"/>
              </a:lnSpc>
              <a:defRPr sz="6600" b="1">
                <a:solidFill>
                  <a:schemeClr val="bg1"/>
                </a:solidFill>
              </a:defRPr>
            </a:lvl1pPr>
          </a:lstStyle>
          <a:p>
            <a:r>
              <a:rPr lang="sv-SE"/>
              <a:t>Stor rubrik på en eller två</a:t>
            </a:r>
          </a:p>
        </p:txBody>
      </p:sp>
      <p:sp>
        <p:nvSpPr>
          <p:cNvPr id="4" name="Platshållare för datum 3">
            <a:extLst>
              <a:ext uri="{FF2B5EF4-FFF2-40B4-BE49-F238E27FC236}">
                <a16:creationId xmlns:a16="http://schemas.microsoft.com/office/drawing/2014/main" id="{796C12B1-FAC5-408C-938E-5A34ADECC4F4}"/>
              </a:ext>
            </a:extLst>
          </p:cNvPr>
          <p:cNvSpPr>
            <a:spLocks noGrp="1"/>
          </p:cNvSpPr>
          <p:nvPr>
            <p:ph type="dt" sz="half" idx="10"/>
          </p:nvPr>
        </p:nvSpPr>
        <p:spPr/>
        <p:txBody>
          <a:bodyPr/>
          <a:lstStyle>
            <a:lvl1pPr>
              <a:defRPr>
                <a:solidFill>
                  <a:schemeClr val="bg1"/>
                </a:solidFill>
              </a:defRPr>
            </a:lvl1pPr>
          </a:lstStyle>
          <a:p>
            <a:fld id="{3EB2360C-C35F-5040-8F82-49517619CE55}" type="datetime1">
              <a:rPr lang="sv-SE" smtClean="0"/>
              <a:t>2023-03-05</a:t>
            </a:fld>
            <a:endParaRPr lang="sv-SE"/>
          </a:p>
        </p:txBody>
      </p:sp>
      <p:sp>
        <p:nvSpPr>
          <p:cNvPr id="5" name="Platshållare för sidfot 4">
            <a:extLst>
              <a:ext uri="{FF2B5EF4-FFF2-40B4-BE49-F238E27FC236}">
                <a16:creationId xmlns:a16="http://schemas.microsoft.com/office/drawing/2014/main" id="{F2AF2A56-066C-474D-9C57-F10EE75EABE2}"/>
              </a:ext>
            </a:extLst>
          </p:cNvPr>
          <p:cNvSpPr>
            <a:spLocks noGrp="1"/>
          </p:cNvSpPr>
          <p:nvPr>
            <p:ph type="ftr" sz="quarter" idx="11"/>
          </p:nvPr>
        </p:nvSpPr>
        <p:spPr/>
        <p:txBody>
          <a:bodyPr/>
          <a:lstStyle>
            <a:lvl1pPr>
              <a:defRPr>
                <a:solidFill>
                  <a:schemeClr val="bg1"/>
                </a:solidFill>
              </a:defRPr>
            </a:lvl1pPr>
          </a:lstStyle>
          <a:p>
            <a:endParaRPr lang="sv-SE"/>
          </a:p>
        </p:txBody>
      </p:sp>
      <p:sp>
        <p:nvSpPr>
          <p:cNvPr id="6" name="Platshållare för bildnummer 5">
            <a:extLst>
              <a:ext uri="{FF2B5EF4-FFF2-40B4-BE49-F238E27FC236}">
                <a16:creationId xmlns:a16="http://schemas.microsoft.com/office/drawing/2014/main" id="{BB080D49-24A8-48AD-B084-47F2DB775D5E}"/>
              </a:ext>
            </a:extLst>
          </p:cNvPr>
          <p:cNvSpPr>
            <a:spLocks noGrp="1"/>
          </p:cNvSpPr>
          <p:nvPr>
            <p:ph type="sldNum" sz="quarter" idx="12"/>
          </p:nvPr>
        </p:nvSpPr>
        <p:spPr/>
        <p:txBody>
          <a:bodyPr/>
          <a:lstStyle>
            <a:lvl1pPr>
              <a:defRPr>
                <a:solidFill>
                  <a:schemeClr val="bg1"/>
                </a:solidFill>
              </a:defRPr>
            </a:lvl1pPr>
          </a:lstStyle>
          <a:p>
            <a:fld id="{B13FB9FB-F0A8-4F05-A3B7-7EDA3F6823CA}" type="slidenum">
              <a:rPr lang="sv-SE" smtClean="0"/>
              <a:pPr/>
              <a:t>‹#›</a:t>
            </a:fld>
            <a:endParaRPr lang="sv-SE"/>
          </a:p>
        </p:txBody>
      </p:sp>
      <p:pic>
        <p:nvPicPr>
          <p:cNvPr id="8" name="Bildobjekt 7">
            <a:extLst>
              <a:ext uri="{FF2B5EF4-FFF2-40B4-BE49-F238E27FC236}">
                <a16:creationId xmlns:a16="http://schemas.microsoft.com/office/drawing/2014/main" id="{0E5F354F-E26A-4C4E-A496-1F6686E33E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78872" y="6056300"/>
            <a:ext cx="1667528" cy="482612"/>
          </a:xfrm>
          <a:prstGeom prst="rect">
            <a:avLst/>
          </a:prstGeom>
        </p:spPr>
      </p:pic>
    </p:spTree>
    <p:extLst>
      <p:ext uri="{BB962C8B-B14F-4D97-AF65-F5344CB8AC3E}">
        <p14:creationId xmlns:p14="http://schemas.microsoft.com/office/powerpoint/2010/main" val="1220147839"/>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Grön">
    <p:bg>
      <p:bgPr>
        <a:solidFill>
          <a:schemeClr val="accent3"/>
        </a:solidFill>
        <a:effectLst/>
      </p:bgPr>
    </p:bg>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45E64001-8B8D-4A08-870E-B2A5C68E210F}"/>
              </a:ext>
            </a:extLst>
          </p:cNvPr>
          <p:cNvSpPr/>
          <p:nvPr/>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7B7BA672-CB4E-4C09-A9A5-C5188FAC7802}"/>
              </a:ext>
            </a:extLst>
          </p:cNvPr>
          <p:cNvSpPr>
            <a:spLocks noGrp="1"/>
          </p:cNvSpPr>
          <p:nvPr>
            <p:ph type="ctrTitle" hasCustomPrompt="1"/>
          </p:nvPr>
        </p:nvSpPr>
        <p:spPr>
          <a:xfrm>
            <a:off x="2856000" y="1963490"/>
            <a:ext cx="6480000" cy="2123658"/>
          </a:xfrm>
        </p:spPr>
        <p:txBody>
          <a:bodyPr anchor="ctr" anchorCtr="0">
            <a:noAutofit/>
          </a:bodyPr>
          <a:lstStyle>
            <a:lvl1pPr algn="l">
              <a:lnSpc>
                <a:spcPct val="100000"/>
              </a:lnSpc>
              <a:defRPr sz="6600" b="1">
                <a:solidFill>
                  <a:schemeClr val="bg1"/>
                </a:solidFill>
              </a:defRPr>
            </a:lvl1pPr>
          </a:lstStyle>
          <a:p>
            <a:r>
              <a:rPr lang="sv-SE"/>
              <a:t>Stor rubrik på en eller två</a:t>
            </a:r>
          </a:p>
        </p:txBody>
      </p:sp>
      <p:sp>
        <p:nvSpPr>
          <p:cNvPr id="4" name="Platshållare för datum 3">
            <a:extLst>
              <a:ext uri="{FF2B5EF4-FFF2-40B4-BE49-F238E27FC236}">
                <a16:creationId xmlns:a16="http://schemas.microsoft.com/office/drawing/2014/main" id="{796C12B1-FAC5-408C-938E-5A34ADECC4F4}"/>
              </a:ext>
            </a:extLst>
          </p:cNvPr>
          <p:cNvSpPr>
            <a:spLocks noGrp="1"/>
          </p:cNvSpPr>
          <p:nvPr>
            <p:ph type="dt" sz="half" idx="10"/>
          </p:nvPr>
        </p:nvSpPr>
        <p:spPr/>
        <p:txBody>
          <a:bodyPr/>
          <a:lstStyle>
            <a:lvl1pPr>
              <a:defRPr>
                <a:solidFill>
                  <a:schemeClr val="bg1"/>
                </a:solidFill>
              </a:defRPr>
            </a:lvl1pPr>
          </a:lstStyle>
          <a:p>
            <a:fld id="{3EB2360C-C35F-5040-8F82-49517619CE55}" type="datetime1">
              <a:rPr lang="sv-SE" smtClean="0"/>
              <a:t>2023-03-05</a:t>
            </a:fld>
            <a:endParaRPr lang="sv-SE"/>
          </a:p>
        </p:txBody>
      </p:sp>
      <p:sp>
        <p:nvSpPr>
          <p:cNvPr id="5" name="Platshållare för sidfot 4">
            <a:extLst>
              <a:ext uri="{FF2B5EF4-FFF2-40B4-BE49-F238E27FC236}">
                <a16:creationId xmlns:a16="http://schemas.microsoft.com/office/drawing/2014/main" id="{F2AF2A56-066C-474D-9C57-F10EE75EABE2}"/>
              </a:ext>
            </a:extLst>
          </p:cNvPr>
          <p:cNvSpPr>
            <a:spLocks noGrp="1"/>
          </p:cNvSpPr>
          <p:nvPr>
            <p:ph type="ftr" sz="quarter" idx="11"/>
          </p:nvPr>
        </p:nvSpPr>
        <p:spPr/>
        <p:txBody>
          <a:bodyPr/>
          <a:lstStyle>
            <a:lvl1pPr>
              <a:defRPr>
                <a:solidFill>
                  <a:schemeClr val="bg1"/>
                </a:solidFill>
              </a:defRPr>
            </a:lvl1pPr>
          </a:lstStyle>
          <a:p>
            <a:endParaRPr lang="sv-SE"/>
          </a:p>
        </p:txBody>
      </p:sp>
      <p:sp>
        <p:nvSpPr>
          <p:cNvPr id="6" name="Platshållare för bildnummer 5">
            <a:extLst>
              <a:ext uri="{FF2B5EF4-FFF2-40B4-BE49-F238E27FC236}">
                <a16:creationId xmlns:a16="http://schemas.microsoft.com/office/drawing/2014/main" id="{BB080D49-24A8-48AD-B084-47F2DB775D5E}"/>
              </a:ext>
            </a:extLst>
          </p:cNvPr>
          <p:cNvSpPr>
            <a:spLocks noGrp="1"/>
          </p:cNvSpPr>
          <p:nvPr>
            <p:ph type="sldNum" sz="quarter" idx="12"/>
          </p:nvPr>
        </p:nvSpPr>
        <p:spPr/>
        <p:txBody>
          <a:bodyPr/>
          <a:lstStyle>
            <a:lvl1pPr>
              <a:defRPr>
                <a:solidFill>
                  <a:schemeClr val="bg1"/>
                </a:solidFill>
              </a:defRPr>
            </a:lvl1pPr>
          </a:lstStyle>
          <a:p>
            <a:fld id="{B13FB9FB-F0A8-4F05-A3B7-7EDA3F6823CA}" type="slidenum">
              <a:rPr lang="sv-SE" smtClean="0"/>
              <a:pPr/>
              <a:t>‹#›</a:t>
            </a:fld>
            <a:endParaRPr lang="sv-SE"/>
          </a:p>
        </p:txBody>
      </p:sp>
      <p:pic>
        <p:nvPicPr>
          <p:cNvPr id="8" name="Bildobjekt 7">
            <a:extLst>
              <a:ext uri="{FF2B5EF4-FFF2-40B4-BE49-F238E27FC236}">
                <a16:creationId xmlns:a16="http://schemas.microsoft.com/office/drawing/2014/main" id="{0E5F354F-E26A-4C4E-A496-1F6686E33E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78872" y="6056300"/>
            <a:ext cx="1667528" cy="482612"/>
          </a:xfrm>
          <a:prstGeom prst="rect">
            <a:avLst/>
          </a:prstGeom>
        </p:spPr>
      </p:pic>
    </p:spTree>
    <p:extLst>
      <p:ext uri="{BB962C8B-B14F-4D97-AF65-F5344CB8AC3E}">
        <p14:creationId xmlns:p14="http://schemas.microsoft.com/office/powerpoint/2010/main" val="1501750262"/>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Gul">
    <p:bg>
      <p:bgPr>
        <a:solidFill>
          <a:schemeClr val="accent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B7BA672-CB4E-4C09-A9A5-C5188FAC7802}"/>
              </a:ext>
            </a:extLst>
          </p:cNvPr>
          <p:cNvSpPr>
            <a:spLocks noGrp="1"/>
          </p:cNvSpPr>
          <p:nvPr>
            <p:ph type="ctrTitle" hasCustomPrompt="1"/>
          </p:nvPr>
        </p:nvSpPr>
        <p:spPr>
          <a:xfrm>
            <a:off x="2856000" y="1963490"/>
            <a:ext cx="6480000" cy="2123658"/>
          </a:xfrm>
        </p:spPr>
        <p:txBody>
          <a:bodyPr anchor="ctr" anchorCtr="0">
            <a:noAutofit/>
          </a:bodyPr>
          <a:lstStyle>
            <a:lvl1pPr algn="l">
              <a:lnSpc>
                <a:spcPct val="100000"/>
              </a:lnSpc>
              <a:defRPr sz="6600" b="1">
                <a:solidFill>
                  <a:schemeClr val="tx1"/>
                </a:solidFill>
              </a:defRPr>
            </a:lvl1pPr>
          </a:lstStyle>
          <a:p>
            <a:r>
              <a:rPr lang="sv-SE"/>
              <a:t>Stor rubrik på en eller två</a:t>
            </a:r>
          </a:p>
        </p:txBody>
      </p:sp>
      <p:sp>
        <p:nvSpPr>
          <p:cNvPr id="4" name="Platshållare för datum 3">
            <a:extLst>
              <a:ext uri="{FF2B5EF4-FFF2-40B4-BE49-F238E27FC236}">
                <a16:creationId xmlns:a16="http://schemas.microsoft.com/office/drawing/2014/main" id="{796C12B1-FAC5-408C-938E-5A34ADECC4F4}"/>
              </a:ext>
            </a:extLst>
          </p:cNvPr>
          <p:cNvSpPr>
            <a:spLocks noGrp="1"/>
          </p:cNvSpPr>
          <p:nvPr>
            <p:ph type="dt" sz="half" idx="10"/>
          </p:nvPr>
        </p:nvSpPr>
        <p:spPr/>
        <p:txBody>
          <a:bodyPr/>
          <a:lstStyle>
            <a:lvl1pPr>
              <a:defRPr>
                <a:solidFill>
                  <a:schemeClr val="tx1"/>
                </a:solidFill>
              </a:defRPr>
            </a:lvl1pPr>
          </a:lstStyle>
          <a:p>
            <a:fld id="{3EB2360C-C35F-5040-8F82-49517619CE55}" type="datetime1">
              <a:rPr lang="sv-SE" smtClean="0"/>
              <a:pPr/>
              <a:t>2023-03-05</a:t>
            </a:fld>
            <a:endParaRPr lang="sv-SE"/>
          </a:p>
        </p:txBody>
      </p:sp>
      <p:sp>
        <p:nvSpPr>
          <p:cNvPr id="5" name="Platshållare för sidfot 4">
            <a:extLst>
              <a:ext uri="{FF2B5EF4-FFF2-40B4-BE49-F238E27FC236}">
                <a16:creationId xmlns:a16="http://schemas.microsoft.com/office/drawing/2014/main" id="{F2AF2A56-066C-474D-9C57-F10EE75EABE2}"/>
              </a:ext>
            </a:extLst>
          </p:cNvPr>
          <p:cNvSpPr>
            <a:spLocks noGrp="1"/>
          </p:cNvSpPr>
          <p:nvPr>
            <p:ph type="ftr" sz="quarter" idx="11"/>
          </p:nvPr>
        </p:nvSpPr>
        <p:spPr/>
        <p:txBody>
          <a:bodyPr/>
          <a:lstStyle>
            <a:lvl1pPr>
              <a:defRPr>
                <a:solidFill>
                  <a:schemeClr val="tx1"/>
                </a:solidFill>
              </a:defRPr>
            </a:lvl1pPr>
          </a:lstStyle>
          <a:p>
            <a:endParaRPr lang="sv-SE"/>
          </a:p>
        </p:txBody>
      </p:sp>
      <p:sp>
        <p:nvSpPr>
          <p:cNvPr id="6" name="Platshållare för bildnummer 5">
            <a:extLst>
              <a:ext uri="{FF2B5EF4-FFF2-40B4-BE49-F238E27FC236}">
                <a16:creationId xmlns:a16="http://schemas.microsoft.com/office/drawing/2014/main" id="{BB080D49-24A8-48AD-B084-47F2DB775D5E}"/>
              </a:ext>
            </a:extLst>
          </p:cNvPr>
          <p:cNvSpPr>
            <a:spLocks noGrp="1"/>
          </p:cNvSpPr>
          <p:nvPr>
            <p:ph type="sldNum" sz="quarter" idx="12"/>
          </p:nvPr>
        </p:nvSpPr>
        <p:spPr/>
        <p:txBody>
          <a:bodyPr/>
          <a:lstStyle>
            <a:lvl1pPr>
              <a:defRPr>
                <a:solidFill>
                  <a:schemeClr val="tx1"/>
                </a:solidFill>
              </a:defRPr>
            </a:lvl1pPr>
          </a:lstStyle>
          <a:p>
            <a:fld id="{B13FB9FB-F0A8-4F05-A3B7-7EDA3F6823CA}" type="slidenum">
              <a:rPr lang="sv-SE" smtClean="0"/>
              <a:pPr/>
              <a:t>‹#›</a:t>
            </a:fld>
            <a:endParaRPr lang="sv-SE"/>
          </a:p>
        </p:txBody>
      </p:sp>
    </p:spTree>
    <p:extLst>
      <p:ext uri="{BB962C8B-B14F-4D97-AF65-F5344CB8AC3E}">
        <p14:creationId xmlns:p14="http://schemas.microsoft.com/office/powerpoint/2010/main" val="4152700541"/>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Ljus blå">
    <p:bg>
      <p:bgPr>
        <a:solidFill>
          <a:schemeClr val="accent5"/>
        </a:solidFill>
        <a:effectLst/>
      </p:bgPr>
    </p:bg>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45E64001-8B8D-4A08-870E-B2A5C68E210F}"/>
              </a:ext>
            </a:extLst>
          </p:cNvPr>
          <p:cNvSpPr/>
          <p:nvPr/>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7B7BA672-CB4E-4C09-A9A5-C5188FAC7802}"/>
              </a:ext>
            </a:extLst>
          </p:cNvPr>
          <p:cNvSpPr>
            <a:spLocks noGrp="1"/>
          </p:cNvSpPr>
          <p:nvPr>
            <p:ph type="ctrTitle" hasCustomPrompt="1"/>
          </p:nvPr>
        </p:nvSpPr>
        <p:spPr>
          <a:xfrm>
            <a:off x="2856000" y="1963490"/>
            <a:ext cx="6480000" cy="2123658"/>
          </a:xfrm>
        </p:spPr>
        <p:txBody>
          <a:bodyPr anchor="ctr" anchorCtr="0">
            <a:noAutofit/>
          </a:bodyPr>
          <a:lstStyle>
            <a:lvl1pPr algn="l">
              <a:lnSpc>
                <a:spcPct val="100000"/>
              </a:lnSpc>
              <a:defRPr sz="6600" b="1">
                <a:solidFill>
                  <a:schemeClr val="bg1"/>
                </a:solidFill>
              </a:defRPr>
            </a:lvl1pPr>
          </a:lstStyle>
          <a:p>
            <a:r>
              <a:rPr lang="sv-SE"/>
              <a:t>Stor rubrik på en eller två</a:t>
            </a:r>
          </a:p>
        </p:txBody>
      </p:sp>
      <p:sp>
        <p:nvSpPr>
          <p:cNvPr id="4" name="Platshållare för datum 3">
            <a:extLst>
              <a:ext uri="{FF2B5EF4-FFF2-40B4-BE49-F238E27FC236}">
                <a16:creationId xmlns:a16="http://schemas.microsoft.com/office/drawing/2014/main" id="{796C12B1-FAC5-408C-938E-5A34ADECC4F4}"/>
              </a:ext>
            </a:extLst>
          </p:cNvPr>
          <p:cNvSpPr>
            <a:spLocks noGrp="1"/>
          </p:cNvSpPr>
          <p:nvPr>
            <p:ph type="dt" sz="half" idx="10"/>
          </p:nvPr>
        </p:nvSpPr>
        <p:spPr/>
        <p:txBody>
          <a:bodyPr/>
          <a:lstStyle>
            <a:lvl1pPr>
              <a:defRPr>
                <a:solidFill>
                  <a:schemeClr val="bg1"/>
                </a:solidFill>
              </a:defRPr>
            </a:lvl1pPr>
          </a:lstStyle>
          <a:p>
            <a:fld id="{3EB2360C-C35F-5040-8F82-49517619CE55}" type="datetime1">
              <a:rPr lang="sv-SE" smtClean="0"/>
              <a:t>2023-03-05</a:t>
            </a:fld>
            <a:endParaRPr lang="sv-SE"/>
          </a:p>
        </p:txBody>
      </p:sp>
      <p:sp>
        <p:nvSpPr>
          <p:cNvPr id="5" name="Platshållare för sidfot 4">
            <a:extLst>
              <a:ext uri="{FF2B5EF4-FFF2-40B4-BE49-F238E27FC236}">
                <a16:creationId xmlns:a16="http://schemas.microsoft.com/office/drawing/2014/main" id="{F2AF2A56-066C-474D-9C57-F10EE75EABE2}"/>
              </a:ext>
            </a:extLst>
          </p:cNvPr>
          <p:cNvSpPr>
            <a:spLocks noGrp="1"/>
          </p:cNvSpPr>
          <p:nvPr>
            <p:ph type="ftr" sz="quarter" idx="11"/>
          </p:nvPr>
        </p:nvSpPr>
        <p:spPr/>
        <p:txBody>
          <a:bodyPr/>
          <a:lstStyle>
            <a:lvl1pPr>
              <a:defRPr>
                <a:solidFill>
                  <a:schemeClr val="bg1"/>
                </a:solidFill>
              </a:defRPr>
            </a:lvl1pPr>
          </a:lstStyle>
          <a:p>
            <a:endParaRPr lang="sv-SE"/>
          </a:p>
        </p:txBody>
      </p:sp>
      <p:sp>
        <p:nvSpPr>
          <p:cNvPr id="6" name="Platshållare för bildnummer 5">
            <a:extLst>
              <a:ext uri="{FF2B5EF4-FFF2-40B4-BE49-F238E27FC236}">
                <a16:creationId xmlns:a16="http://schemas.microsoft.com/office/drawing/2014/main" id="{BB080D49-24A8-48AD-B084-47F2DB775D5E}"/>
              </a:ext>
            </a:extLst>
          </p:cNvPr>
          <p:cNvSpPr>
            <a:spLocks noGrp="1"/>
          </p:cNvSpPr>
          <p:nvPr>
            <p:ph type="sldNum" sz="quarter" idx="12"/>
          </p:nvPr>
        </p:nvSpPr>
        <p:spPr/>
        <p:txBody>
          <a:bodyPr/>
          <a:lstStyle>
            <a:lvl1pPr>
              <a:defRPr>
                <a:solidFill>
                  <a:schemeClr val="bg1"/>
                </a:solidFill>
              </a:defRPr>
            </a:lvl1pPr>
          </a:lstStyle>
          <a:p>
            <a:fld id="{B13FB9FB-F0A8-4F05-A3B7-7EDA3F6823CA}" type="slidenum">
              <a:rPr lang="sv-SE" smtClean="0"/>
              <a:pPr/>
              <a:t>‹#›</a:t>
            </a:fld>
            <a:endParaRPr lang="sv-SE"/>
          </a:p>
        </p:txBody>
      </p:sp>
      <p:pic>
        <p:nvPicPr>
          <p:cNvPr id="8" name="Bildobjekt 7">
            <a:extLst>
              <a:ext uri="{FF2B5EF4-FFF2-40B4-BE49-F238E27FC236}">
                <a16:creationId xmlns:a16="http://schemas.microsoft.com/office/drawing/2014/main" id="{0E5F354F-E26A-4C4E-A496-1F6686E33E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78872" y="6056300"/>
            <a:ext cx="1667528" cy="482612"/>
          </a:xfrm>
          <a:prstGeom prst="rect">
            <a:avLst/>
          </a:prstGeom>
        </p:spPr>
      </p:pic>
    </p:spTree>
    <p:extLst>
      <p:ext uri="{BB962C8B-B14F-4D97-AF65-F5344CB8AC3E}">
        <p14:creationId xmlns:p14="http://schemas.microsoft.com/office/powerpoint/2010/main" val="737815200"/>
      </p:ext>
    </p:extLst>
  </p:cSld>
  <p:clrMapOvr>
    <a:masterClrMapping/>
  </p:clrMapOvr>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Röd">
    <p:bg>
      <p:bgPr>
        <a:solidFill>
          <a:schemeClr val="accent6"/>
        </a:solidFill>
        <a:effectLst/>
      </p:bgPr>
    </p:bg>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45E64001-8B8D-4A08-870E-B2A5C68E210F}"/>
              </a:ext>
            </a:extLst>
          </p:cNvPr>
          <p:cNvSpPr/>
          <p:nvPr/>
        </p:nvSpPr>
        <p:spPr>
          <a:xfrm>
            <a:off x="0"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7B7BA672-CB4E-4C09-A9A5-C5188FAC7802}"/>
              </a:ext>
            </a:extLst>
          </p:cNvPr>
          <p:cNvSpPr>
            <a:spLocks noGrp="1"/>
          </p:cNvSpPr>
          <p:nvPr>
            <p:ph type="ctrTitle" hasCustomPrompt="1"/>
          </p:nvPr>
        </p:nvSpPr>
        <p:spPr>
          <a:xfrm>
            <a:off x="2856000" y="1963490"/>
            <a:ext cx="6480000" cy="2123658"/>
          </a:xfrm>
        </p:spPr>
        <p:txBody>
          <a:bodyPr anchor="ctr" anchorCtr="0">
            <a:noAutofit/>
          </a:bodyPr>
          <a:lstStyle>
            <a:lvl1pPr algn="l">
              <a:lnSpc>
                <a:spcPct val="100000"/>
              </a:lnSpc>
              <a:defRPr sz="6600" b="1">
                <a:solidFill>
                  <a:schemeClr val="bg1"/>
                </a:solidFill>
              </a:defRPr>
            </a:lvl1pPr>
          </a:lstStyle>
          <a:p>
            <a:r>
              <a:rPr lang="sv-SE"/>
              <a:t>Stor rubrik på en eller två</a:t>
            </a:r>
          </a:p>
        </p:txBody>
      </p:sp>
      <p:sp>
        <p:nvSpPr>
          <p:cNvPr id="4" name="Platshållare för datum 3">
            <a:extLst>
              <a:ext uri="{FF2B5EF4-FFF2-40B4-BE49-F238E27FC236}">
                <a16:creationId xmlns:a16="http://schemas.microsoft.com/office/drawing/2014/main" id="{796C12B1-FAC5-408C-938E-5A34ADECC4F4}"/>
              </a:ext>
            </a:extLst>
          </p:cNvPr>
          <p:cNvSpPr>
            <a:spLocks noGrp="1"/>
          </p:cNvSpPr>
          <p:nvPr>
            <p:ph type="dt" sz="half" idx="10"/>
          </p:nvPr>
        </p:nvSpPr>
        <p:spPr/>
        <p:txBody>
          <a:bodyPr/>
          <a:lstStyle>
            <a:lvl1pPr>
              <a:defRPr>
                <a:solidFill>
                  <a:schemeClr val="bg1"/>
                </a:solidFill>
              </a:defRPr>
            </a:lvl1pPr>
          </a:lstStyle>
          <a:p>
            <a:fld id="{3EB2360C-C35F-5040-8F82-49517619CE55}" type="datetime1">
              <a:rPr lang="sv-SE" smtClean="0"/>
              <a:t>2023-03-05</a:t>
            </a:fld>
            <a:endParaRPr lang="sv-SE"/>
          </a:p>
        </p:txBody>
      </p:sp>
      <p:sp>
        <p:nvSpPr>
          <p:cNvPr id="5" name="Platshållare för sidfot 4">
            <a:extLst>
              <a:ext uri="{FF2B5EF4-FFF2-40B4-BE49-F238E27FC236}">
                <a16:creationId xmlns:a16="http://schemas.microsoft.com/office/drawing/2014/main" id="{F2AF2A56-066C-474D-9C57-F10EE75EABE2}"/>
              </a:ext>
            </a:extLst>
          </p:cNvPr>
          <p:cNvSpPr>
            <a:spLocks noGrp="1"/>
          </p:cNvSpPr>
          <p:nvPr>
            <p:ph type="ftr" sz="quarter" idx="11"/>
          </p:nvPr>
        </p:nvSpPr>
        <p:spPr/>
        <p:txBody>
          <a:bodyPr/>
          <a:lstStyle>
            <a:lvl1pPr>
              <a:defRPr>
                <a:solidFill>
                  <a:schemeClr val="bg1"/>
                </a:solidFill>
              </a:defRPr>
            </a:lvl1pPr>
          </a:lstStyle>
          <a:p>
            <a:endParaRPr lang="sv-SE"/>
          </a:p>
        </p:txBody>
      </p:sp>
      <p:sp>
        <p:nvSpPr>
          <p:cNvPr id="6" name="Platshållare för bildnummer 5">
            <a:extLst>
              <a:ext uri="{FF2B5EF4-FFF2-40B4-BE49-F238E27FC236}">
                <a16:creationId xmlns:a16="http://schemas.microsoft.com/office/drawing/2014/main" id="{BB080D49-24A8-48AD-B084-47F2DB775D5E}"/>
              </a:ext>
            </a:extLst>
          </p:cNvPr>
          <p:cNvSpPr>
            <a:spLocks noGrp="1"/>
          </p:cNvSpPr>
          <p:nvPr>
            <p:ph type="sldNum" sz="quarter" idx="12"/>
          </p:nvPr>
        </p:nvSpPr>
        <p:spPr/>
        <p:txBody>
          <a:bodyPr/>
          <a:lstStyle>
            <a:lvl1pPr>
              <a:defRPr>
                <a:solidFill>
                  <a:schemeClr val="bg1"/>
                </a:solidFill>
              </a:defRPr>
            </a:lvl1pPr>
          </a:lstStyle>
          <a:p>
            <a:fld id="{B13FB9FB-F0A8-4F05-A3B7-7EDA3F6823CA}" type="slidenum">
              <a:rPr lang="sv-SE" smtClean="0"/>
              <a:pPr/>
              <a:t>‹#›</a:t>
            </a:fld>
            <a:endParaRPr lang="sv-SE"/>
          </a:p>
        </p:txBody>
      </p:sp>
      <p:pic>
        <p:nvPicPr>
          <p:cNvPr id="8" name="Bildobjekt 7">
            <a:extLst>
              <a:ext uri="{FF2B5EF4-FFF2-40B4-BE49-F238E27FC236}">
                <a16:creationId xmlns:a16="http://schemas.microsoft.com/office/drawing/2014/main" id="{0E5F354F-E26A-4C4E-A496-1F6686E33E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78872" y="6056300"/>
            <a:ext cx="1667528" cy="482612"/>
          </a:xfrm>
          <a:prstGeom prst="rect">
            <a:avLst/>
          </a:prstGeom>
        </p:spPr>
      </p:pic>
    </p:spTree>
    <p:extLst>
      <p:ext uri="{BB962C8B-B14F-4D97-AF65-F5344CB8AC3E}">
        <p14:creationId xmlns:p14="http://schemas.microsoft.com/office/powerpoint/2010/main" val="1467470595"/>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Rubrik">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B7BA672-CB4E-4C09-A9A5-C5188FAC7802}"/>
              </a:ext>
            </a:extLst>
          </p:cNvPr>
          <p:cNvSpPr>
            <a:spLocks noGrp="1"/>
          </p:cNvSpPr>
          <p:nvPr>
            <p:ph type="ctrTitle" hasCustomPrompt="1"/>
          </p:nvPr>
        </p:nvSpPr>
        <p:spPr>
          <a:xfrm>
            <a:off x="3216000" y="2433976"/>
            <a:ext cx="5760000" cy="1311128"/>
          </a:xfrm>
        </p:spPr>
        <p:txBody>
          <a:bodyPr anchor="ctr" anchorCtr="0">
            <a:noAutofit/>
          </a:bodyPr>
          <a:lstStyle>
            <a:lvl1pPr algn="l">
              <a:lnSpc>
                <a:spcPct val="100000"/>
              </a:lnSpc>
              <a:defRPr sz="4400" b="1">
                <a:solidFill>
                  <a:schemeClr val="tx1"/>
                </a:solidFill>
              </a:defRPr>
            </a:lvl1pPr>
          </a:lstStyle>
          <a:p>
            <a:r>
              <a:rPr lang="sv-SE"/>
              <a:t>Rubrik på en eller </a:t>
            </a:r>
            <a:br>
              <a:rPr lang="sv-SE"/>
            </a:br>
            <a:r>
              <a:rPr lang="sv-SE"/>
              <a:t>två rader</a:t>
            </a:r>
          </a:p>
        </p:txBody>
      </p:sp>
      <p:sp>
        <p:nvSpPr>
          <p:cNvPr id="4" name="Platshållare för datum 3">
            <a:extLst>
              <a:ext uri="{FF2B5EF4-FFF2-40B4-BE49-F238E27FC236}">
                <a16:creationId xmlns:a16="http://schemas.microsoft.com/office/drawing/2014/main" id="{796C12B1-FAC5-408C-938E-5A34ADECC4F4}"/>
              </a:ext>
            </a:extLst>
          </p:cNvPr>
          <p:cNvSpPr>
            <a:spLocks noGrp="1"/>
          </p:cNvSpPr>
          <p:nvPr>
            <p:ph type="dt" sz="half" idx="10"/>
          </p:nvPr>
        </p:nvSpPr>
        <p:spPr/>
        <p:txBody>
          <a:bodyPr/>
          <a:lstStyle/>
          <a:p>
            <a:fld id="{6661A35B-5759-402D-A031-2298209AB0E2}" type="datetimeFigureOut">
              <a:rPr lang="sv-SE" smtClean="0"/>
              <a:t>2023-03-05</a:t>
            </a:fld>
            <a:endParaRPr lang="sv-SE"/>
          </a:p>
        </p:txBody>
      </p:sp>
      <p:sp>
        <p:nvSpPr>
          <p:cNvPr id="5" name="Platshållare för sidfot 4">
            <a:extLst>
              <a:ext uri="{FF2B5EF4-FFF2-40B4-BE49-F238E27FC236}">
                <a16:creationId xmlns:a16="http://schemas.microsoft.com/office/drawing/2014/main" id="{F2AF2A56-066C-474D-9C57-F10EE75EABE2}"/>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BB080D49-24A8-48AD-B084-47F2DB775D5E}"/>
              </a:ext>
            </a:extLst>
          </p:cNvPr>
          <p:cNvSpPr>
            <a:spLocks noGrp="1"/>
          </p:cNvSpPr>
          <p:nvPr>
            <p:ph type="sldNum" sz="quarter" idx="12"/>
          </p:nvPr>
        </p:nvSpPr>
        <p:spPr/>
        <p:txBody>
          <a:bodyPr/>
          <a:lstStyle/>
          <a:p>
            <a:fld id="{CC95FCE1-8E5F-4560-B29E-7FB78EB7A839}" type="slidenum">
              <a:rPr lang="sv-SE" smtClean="0"/>
              <a:t>‹#›</a:t>
            </a:fld>
            <a:endParaRPr lang="sv-SE"/>
          </a:p>
        </p:txBody>
      </p:sp>
      <p:sp>
        <p:nvSpPr>
          <p:cNvPr id="3" name="Rektangel 2">
            <a:extLst>
              <a:ext uri="{FF2B5EF4-FFF2-40B4-BE49-F238E27FC236}">
                <a16:creationId xmlns:a16="http://schemas.microsoft.com/office/drawing/2014/main" id="{FFF31AE7-D880-407A-9C88-13783A4EC040}"/>
              </a:ext>
            </a:extLst>
          </p:cNvPr>
          <p:cNvSpPr/>
          <p:nvPr/>
        </p:nvSpPr>
        <p:spPr>
          <a:xfrm>
            <a:off x="1" y="0"/>
            <a:ext cx="3455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671704859"/>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Grå">
    <p:bg>
      <p:bgPr>
        <a:solidFill>
          <a:schemeClr val="tx2"/>
        </a:solidFill>
        <a:effectLst/>
      </p:bgPr>
    </p:bg>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45E64001-8B8D-4A08-870E-B2A5C68E210F}"/>
              </a:ext>
            </a:extLst>
          </p:cNvPr>
          <p:cNvSpPr/>
          <p:nvPr/>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7B7BA672-CB4E-4C09-A9A5-C5188FAC7802}"/>
              </a:ext>
            </a:extLst>
          </p:cNvPr>
          <p:cNvSpPr>
            <a:spLocks noGrp="1"/>
          </p:cNvSpPr>
          <p:nvPr>
            <p:ph type="ctrTitle" hasCustomPrompt="1"/>
          </p:nvPr>
        </p:nvSpPr>
        <p:spPr>
          <a:xfrm>
            <a:off x="2856000" y="1963490"/>
            <a:ext cx="6480000" cy="2123658"/>
          </a:xfrm>
        </p:spPr>
        <p:txBody>
          <a:bodyPr anchor="ctr" anchorCtr="0">
            <a:noAutofit/>
          </a:bodyPr>
          <a:lstStyle>
            <a:lvl1pPr algn="l">
              <a:lnSpc>
                <a:spcPct val="100000"/>
              </a:lnSpc>
              <a:defRPr sz="6600" b="1">
                <a:solidFill>
                  <a:schemeClr val="bg1"/>
                </a:solidFill>
              </a:defRPr>
            </a:lvl1pPr>
          </a:lstStyle>
          <a:p>
            <a:r>
              <a:rPr lang="sv-SE"/>
              <a:t>Stor rubrik på en eller två</a:t>
            </a:r>
          </a:p>
        </p:txBody>
      </p:sp>
      <p:sp>
        <p:nvSpPr>
          <p:cNvPr id="4" name="Platshållare för datum 3">
            <a:extLst>
              <a:ext uri="{FF2B5EF4-FFF2-40B4-BE49-F238E27FC236}">
                <a16:creationId xmlns:a16="http://schemas.microsoft.com/office/drawing/2014/main" id="{796C12B1-FAC5-408C-938E-5A34ADECC4F4}"/>
              </a:ext>
            </a:extLst>
          </p:cNvPr>
          <p:cNvSpPr>
            <a:spLocks noGrp="1"/>
          </p:cNvSpPr>
          <p:nvPr>
            <p:ph type="dt" sz="half" idx="10"/>
          </p:nvPr>
        </p:nvSpPr>
        <p:spPr/>
        <p:txBody>
          <a:bodyPr/>
          <a:lstStyle>
            <a:lvl1pPr>
              <a:defRPr>
                <a:solidFill>
                  <a:schemeClr val="bg1"/>
                </a:solidFill>
              </a:defRPr>
            </a:lvl1pPr>
          </a:lstStyle>
          <a:p>
            <a:fld id="{3EB2360C-C35F-5040-8F82-49517619CE55}" type="datetime1">
              <a:rPr lang="sv-SE" smtClean="0"/>
              <a:t>2023-03-05</a:t>
            </a:fld>
            <a:endParaRPr lang="sv-SE"/>
          </a:p>
        </p:txBody>
      </p:sp>
      <p:sp>
        <p:nvSpPr>
          <p:cNvPr id="5" name="Platshållare för sidfot 4">
            <a:extLst>
              <a:ext uri="{FF2B5EF4-FFF2-40B4-BE49-F238E27FC236}">
                <a16:creationId xmlns:a16="http://schemas.microsoft.com/office/drawing/2014/main" id="{F2AF2A56-066C-474D-9C57-F10EE75EABE2}"/>
              </a:ext>
            </a:extLst>
          </p:cNvPr>
          <p:cNvSpPr>
            <a:spLocks noGrp="1"/>
          </p:cNvSpPr>
          <p:nvPr>
            <p:ph type="ftr" sz="quarter" idx="11"/>
          </p:nvPr>
        </p:nvSpPr>
        <p:spPr/>
        <p:txBody>
          <a:bodyPr/>
          <a:lstStyle>
            <a:lvl1pPr>
              <a:defRPr>
                <a:solidFill>
                  <a:schemeClr val="bg1"/>
                </a:solidFill>
              </a:defRPr>
            </a:lvl1pPr>
          </a:lstStyle>
          <a:p>
            <a:endParaRPr lang="sv-SE"/>
          </a:p>
        </p:txBody>
      </p:sp>
      <p:sp>
        <p:nvSpPr>
          <p:cNvPr id="6" name="Platshållare för bildnummer 5">
            <a:extLst>
              <a:ext uri="{FF2B5EF4-FFF2-40B4-BE49-F238E27FC236}">
                <a16:creationId xmlns:a16="http://schemas.microsoft.com/office/drawing/2014/main" id="{BB080D49-24A8-48AD-B084-47F2DB775D5E}"/>
              </a:ext>
            </a:extLst>
          </p:cNvPr>
          <p:cNvSpPr>
            <a:spLocks noGrp="1"/>
          </p:cNvSpPr>
          <p:nvPr>
            <p:ph type="sldNum" sz="quarter" idx="12"/>
          </p:nvPr>
        </p:nvSpPr>
        <p:spPr/>
        <p:txBody>
          <a:bodyPr/>
          <a:lstStyle>
            <a:lvl1pPr>
              <a:defRPr>
                <a:solidFill>
                  <a:schemeClr val="bg1"/>
                </a:solidFill>
              </a:defRPr>
            </a:lvl1pPr>
          </a:lstStyle>
          <a:p>
            <a:fld id="{B13FB9FB-F0A8-4F05-A3B7-7EDA3F6823CA}" type="slidenum">
              <a:rPr lang="sv-SE" smtClean="0"/>
              <a:pPr/>
              <a:t>‹#›</a:t>
            </a:fld>
            <a:endParaRPr lang="sv-SE"/>
          </a:p>
        </p:txBody>
      </p:sp>
      <p:pic>
        <p:nvPicPr>
          <p:cNvPr id="8" name="Bildobjekt 7">
            <a:extLst>
              <a:ext uri="{FF2B5EF4-FFF2-40B4-BE49-F238E27FC236}">
                <a16:creationId xmlns:a16="http://schemas.microsoft.com/office/drawing/2014/main" id="{0E5F354F-E26A-4C4E-A496-1F6686E33E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78872" y="6056300"/>
            <a:ext cx="1667528" cy="482612"/>
          </a:xfrm>
          <a:prstGeom prst="rect">
            <a:avLst/>
          </a:prstGeom>
        </p:spPr>
      </p:pic>
    </p:spTree>
    <p:extLst>
      <p:ext uri="{BB962C8B-B14F-4D97-AF65-F5344CB8AC3E}">
        <p14:creationId xmlns:p14="http://schemas.microsoft.com/office/powerpoint/2010/main" val="3124647829"/>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En rubrik och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A735114-FF72-44A1-A510-3F846FC92CAF}"/>
              </a:ext>
            </a:extLst>
          </p:cNvPr>
          <p:cNvSpPr>
            <a:spLocks noGrp="1"/>
          </p:cNvSpPr>
          <p:nvPr>
            <p:ph type="title" hasCustomPrompt="1"/>
          </p:nvPr>
        </p:nvSpPr>
        <p:spPr>
          <a:xfrm>
            <a:off x="2496809" y="972000"/>
            <a:ext cx="7200000" cy="1325563"/>
          </a:xfrm>
        </p:spPr>
        <p:txBody>
          <a:bodyPr anchor="b" anchorCtr="0">
            <a:noAutofit/>
          </a:bodyPr>
          <a:lstStyle>
            <a:lvl1pPr>
              <a:defRPr sz="3600"/>
            </a:lvl1pPr>
          </a:lstStyle>
          <a:p>
            <a:r>
              <a:rPr lang="sv-SE"/>
              <a:t>Rubrik på en eller två rader</a:t>
            </a:r>
          </a:p>
        </p:txBody>
      </p:sp>
      <p:sp>
        <p:nvSpPr>
          <p:cNvPr id="4" name="Platshållare för datum 3">
            <a:extLst>
              <a:ext uri="{FF2B5EF4-FFF2-40B4-BE49-F238E27FC236}">
                <a16:creationId xmlns:a16="http://schemas.microsoft.com/office/drawing/2014/main" id="{138FA8A6-E8AD-49AE-8A02-8E0135A4D33C}"/>
              </a:ext>
            </a:extLst>
          </p:cNvPr>
          <p:cNvSpPr>
            <a:spLocks noGrp="1"/>
          </p:cNvSpPr>
          <p:nvPr>
            <p:ph type="dt" sz="half" idx="10"/>
          </p:nvPr>
        </p:nvSpPr>
        <p:spPr/>
        <p:txBody>
          <a:bodyPr/>
          <a:lstStyle/>
          <a:p>
            <a:fld id="{6661A35B-5759-402D-A031-2298209AB0E2}" type="datetimeFigureOut">
              <a:rPr lang="sv-SE" smtClean="0"/>
              <a:t>2023-03-05</a:t>
            </a:fld>
            <a:endParaRPr lang="sv-SE"/>
          </a:p>
        </p:txBody>
      </p:sp>
      <p:sp>
        <p:nvSpPr>
          <p:cNvPr id="5" name="Platshållare för sidfot 4">
            <a:extLst>
              <a:ext uri="{FF2B5EF4-FFF2-40B4-BE49-F238E27FC236}">
                <a16:creationId xmlns:a16="http://schemas.microsoft.com/office/drawing/2014/main" id="{D128B042-CD46-459F-B15F-9CD51445A182}"/>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D212B9B4-3EFB-4D25-A6FF-2C335D0EA7A8}"/>
              </a:ext>
            </a:extLst>
          </p:cNvPr>
          <p:cNvSpPr>
            <a:spLocks noGrp="1"/>
          </p:cNvSpPr>
          <p:nvPr>
            <p:ph type="sldNum" sz="quarter" idx="12"/>
          </p:nvPr>
        </p:nvSpPr>
        <p:spPr/>
        <p:txBody>
          <a:bodyPr/>
          <a:lstStyle/>
          <a:p>
            <a:fld id="{CC95FCE1-8E5F-4560-B29E-7FB78EB7A839}" type="slidenum">
              <a:rPr lang="sv-SE" smtClean="0"/>
              <a:t>‹#›</a:t>
            </a:fld>
            <a:endParaRPr lang="sv-SE"/>
          </a:p>
        </p:txBody>
      </p:sp>
      <p:sp>
        <p:nvSpPr>
          <p:cNvPr id="8" name="Platshållare för text 7">
            <a:extLst>
              <a:ext uri="{FF2B5EF4-FFF2-40B4-BE49-F238E27FC236}">
                <a16:creationId xmlns:a16="http://schemas.microsoft.com/office/drawing/2014/main" id="{F2074D27-2532-4EB4-AA8D-F347C8462D8A}"/>
              </a:ext>
            </a:extLst>
          </p:cNvPr>
          <p:cNvSpPr>
            <a:spLocks noGrp="1"/>
          </p:cNvSpPr>
          <p:nvPr>
            <p:ph type="body" sz="quarter" idx="13" hasCustomPrompt="1"/>
          </p:nvPr>
        </p:nvSpPr>
        <p:spPr>
          <a:xfrm>
            <a:off x="2496809" y="2482850"/>
            <a:ext cx="7200000" cy="3240000"/>
          </a:xfrm>
        </p:spPr>
        <p:txBody>
          <a:bodyPr>
            <a:noAutofit/>
          </a:bodyPr>
          <a:lstStyle/>
          <a:p>
            <a:pPr lvl="0"/>
            <a:r>
              <a:rPr lang="sv-SE"/>
              <a:t>Skriv text här</a:t>
            </a:r>
          </a:p>
          <a:p>
            <a:pPr lvl="1"/>
            <a:r>
              <a:rPr lang="sv-SE"/>
              <a:t>Nivå två</a:t>
            </a:r>
          </a:p>
          <a:p>
            <a:pPr lvl="2"/>
            <a:r>
              <a:rPr lang="sv-SE"/>
              <a:t>Nivå tre</a:t>
            </a:r>
          </a:p>
          <a:p>
            <a:pPr lvl="3"/>
            <a:r>
              <a:rPr lang="sv-SE"/>
              <a:t>Nivå fyra</a:t>
            </a:r>
          </a:p>
          <a:p>
            <a:pPr lvl="4"/>
            <a:r>
              <a:rPr lang="sv-SE"/>
              <a:t>Nivå fem</a:t>
            </a:r>
          </a:p>
        </p:txBody>
      </p:sp>
      <p:sp>
        <p:nvSpPr>
          <p:cNvPr id="10" name="Rektangel 9">
            <a:extLst>
              <a:ext uri="{FF2B5EF4-FFF2-40B4-BE49-F238E27FC236}">
                <a16:creationId xmlns:a16="http://schemas.microsoft.com/office/drawing/2014/main" id="{EE3DB552-76B5-45DA-A7BF-518537E75530}"/>
              </a:ext>
            </a:extLst>
          </p:cNvPr>
          <p:cNvSpPr/>
          <p:nvPr/>
        </p:nvSpPr>
        <p:spPr>
          <a:xfrm>
            <a:off x="1" y="0"/>
            <a:ext cx="3455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5397706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En rubrik och 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B5948AE-B8A7-4000-B08D-FD08594BF8E5}"/>
              </a:ext>
            </a:extLst>
          </p:cNvPr>
          <p:cNvSpPr>
            <a:spLocks noGrp="1"/>
          </p:cNvSpPr>
          <p:nvPr>
            <p:ph type="title" hasCustomPrompt="1"/>
          </p:nvPr>
        </p:nvSpPr>
        <p:spPr>
          <a:xfrm>
            <a:off x="1773496" y="972000"/>
            <a:ext cx="8640000" cy="1325563"/>
          </a:xfrm>
        </p:spPr>
        <p:txBody>
          <a:bodyPr anchor="b" anchorCtr="0">
            <a:noAutofit/>
          </a:bodyPr>
          <a:lstStyle>
            <a:lvl1pPr>
              <a:defRPr sz="3600"/>
            </a:lvl1pPr>
          </a:lstStyle>
          <a:p>
            <a:r>
              <a:rPr lang="sv-SE"/>
              <a:t>Rubrik på en rad</a:t>
            </a:r>
          </a:p>
        </p:txBody>
      </p:sp>
      <p:sp>
        <p:nvSpPr>
          <p:cNvPr id="3" name="Platshållare för innehåll 2">
            <a:extLst>
              <a:ext uri="{FF2B5EF4-FFF2-40B4-BE49-F238E27FC236}">
                <a16:creationId xmlns:a16="http://schemas.microsoft.com/office/drawing/2014/main" id="{A392B27C-79B3-42A9-ADBC-D4CB29DF52F9}"/>
              </a:ext>
            </a:extLst>
          </p:cNvPr>
          <p:cNvSpPr>
            <a:spLocks noGrp="1"/>
          </p:cNvSpPr>
          <p:nvPr>
            <p:ph sz="half" idx="1" hasCustomPrompt="1"/>
          </p:nvPr>
        </p:nvSpPr>
        <p:spPr>
          <a:xfrm>
            <a:off x="1773496" y="2484000"/>
            <a:ext cx="4140000" cy="3240000"/>
          </a:xfrm>
        </p:spPr>
        <p:txBody>
          <a:bodyPr>
            <a:noAutofit/>
          </a:bodyPr>
          <a:lstStyle>
            <a:lvl1pPr>
              <a:spcBef>
                <a:spcPts val="600"/>
              </a:spcBef>
              <a:defRPr sz="2000"/>
            </a:lvl1pPr>
            <a:lvl2pPr>
              <a:spcBef>
                <a:spcPts val="600"/>
              </a:spcBef>
              <a:defRPr sz="1800"/>
            </a:lvl2pPr>
            <a:lvl3pPr>
              <a:spcBef>
                <a:spcPts val="600"/>
              </a:spcBef>
              <a:defRPr sz="1600"/>
            </a:lvl3pPr>
          </a:lstStyle>
          <a:p>
            <a:pPr lvl="0"/>
            <a:r>
              <a:rPr lang="sv-SE"/>
              <a:t>Lägg till innehåll eller skriv text</a:t>
            </a:r>
          </a:p>
          <a:p>
            <a:pPr lvl="1"/>
            <a:r>
              <a:rPr lang="sv-SE"/>
              <a:t>Nivå två</a:t>
            </a:r>
          </a:p>
          <a:p>
            <a:pPr lvl="2"/>
            <a:r>
              <a:rPr lang="sv-SE"/>
              <a:t>Nivå tre</a:t>
            </a:r>
          </a:p>
        </p:txBody>
      </p:sp>
      <p:sp>
        <p:nvSpPr>
          <p:cNvPr id="4" name="Platshållare för innehåll 3">
            <a:extLst>
              <a:ext uri="{FF2B5EF4-FFF2-40B4-BE49-F238E27FC236}">
                <a16:creationId xmlns:a16="http://schemas.microsoft.com/office/drawing/2014/main" id="{91BFD846-89A8-413D-9B4E-79A0C286829D}"/>
              </a:ext>
            </a:extLst>
          </p:cNvPr>
          <p:cNvSpPr>
            <a:spLocks noGrp="1"/>
          </p:cNvSpPr>
          <p:nvPr>
            <p:ph sz="half" idx="2" hasCustomPrompt="1"/>
          </p:nvPr>
        </p:nvSpPr>
        <p:spPr>
          <a:xfrm>
            <a:off x="6273496" y="2484000"/>
            <a:ext cx="4140000" cy="3240000"/>
          </a:xfrm>
        </p:spPr>
        <p:txBody>
          <a:bodyPr>
            <a:noAutofit/>
          </a:bodyPr>
          <a:lstStyle>
            <a:lvl1pPr>
              <a:spcBef>
                <a:spcPts val="600"/>
              </a:spcBef>
              <a:defRPr sz="2000"/>
            </a:lvl1pPr>
            <a:lvl2pPr>
              <a:spcBef>
                <a:spcPts val="600"/>
              </a:spcBef>
              <a:defRPr sz="1800"/>
            </a:lvl2pPr>
            <a:lvl3pPr>
              <a:spcBef>
                <a:spcPts val="600"/>
              </a:spcBef>
              <a:defRPr sz="1600"/>
            </a:lvl3pPr>
          </a:lstStyle>
          <a:p>
            <a:pPr lvl="0"/>
            <a:r>
              <a:rPr lang="sv-SE"/>
              <a:t>Lägg till innehåll eller skriv text</a:t>
            </a:r>
          </a:p>
          <a:p>
            <a:pPr lvl="1"/>
            <a:r>
              <a:rPr lang="sv-SE"/>
              <a:t>Nivå två</a:t>
            </a:r>
          </a:p>
          <a:p>
            <a:pPr lvl="2"/>
            <a:r>
              <a:rPr lang="sv-SE"/>
              <a:t>Nivå tre</a:t>
            </a:r>
          </a:p>
        </p:txBody>
      </p:sp>
      <p:sp>
        <p:nvSpPr>
          <p:cNvPr id="5" name="Platshållare för datum 4">
            <a:extLst>
              <a:ext uri="{FF2B5EF4-FFF2-40B4-BE49-F238E27FC236}">
                <a16:creationId xmlns:a16="http://schemas.microsoft.com/office/drawing/2014/main" id="{44278D66-6239-4120-87FD-AF687B658D60}"/>
              </a:ext>
            </a:extLst>
          </p:cNvPr>
          <p:cNvSpPr>
            <a:spLocks noGrp="1"/>
          </p:cNvSpPr>
          <p:nvPr>
            <p:ph type="dt" sz="half" idx="10"/>
          </p:nvPr>
        </p:nvSpPr>
        <p:spPr/>
        <p:txBody>
          <a:bodyPr/>
          <a:lstStyle/>
          <a:p>
            <a:fld id="{6661A35B-5759-402D-A031-2298209AB0E2}" type="datetimeFigureOut">
              <a:rPr lang="sv-SE" smtClean="0"/>
              <a:t>2023-03-05</a:t>
            </a:fld>
            <a:endParaRPr lang="sv-SE"/>
          </a:p>
        </p:txBody>
      </p:sp>
      <p:sp>
        <p:nvSpPr>
          <p:cNvPr id="6" name="Platshållare för sidfot 5">
            <a:extLst>
              <a:ext uri="{FF2B5EF4-FFF2-40B4-BE49-F238E27FC236}">
                <a16:creationId xmlns:a16="http://schemas.microsoft.com/office/drawing/2014/main" id="{D1D86113-5BDD-4567-921A-D416519CF510}"/>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1640086D-4C59-4640-B415-83D1F560F698}"/>
              </a:ext>
            </a:extLst>
          </p:cNvPr>
          <p:cNvSpPr>
            <a:spLocks noGrp="1"/>
          </p:cNvSpPr>
          <p:nvPr>
            <p:ph type="sldNum" sz="quarter" idx="12"/>
          </p:nvPr>
        </p:nvSpPr>
        <p:spPr/>
        <p:txBody>
          <a:bodyPr/>
          <a:lstStyle/>
          <a:p>
            <a:fld id="{CC95FCE1-8E5F-4560-B29E-7FB78EB7A839}" type="slidenum">
              <a:rPr lang="sv-SE" smtClean="0"/>
              <a:t>‹#›</a:t>
            </a:fld>
            <a:endParaRPr lang="sv-SE"/>
          </a:p>
        </p:txBody>
      </p:sp>
      <p:sp>
        <p:nvSpPr>
          <p:cNvPr id="9" name="Rektangel 8">
            <a:extLst>
              <a:ext uri="{FF2B5EF4-FFF2-40B4-BE49-F238E27FC236}">
                <a16:creationId xmlns:a16="http://schemas.microsoft.com/office/drawing/2014/main" id="{5C430EC2-426A-4AEF-9877-11E250564623}"/>
              </a:ext>
            </a:extLst>
          </p:cNvPr>
          <p:cNvSpPr/>
          <p:nvPr/>
        </p:nvSpPr>
        <p:spPr>
          <a:xfrm>
            <a:off x="1" y="0"/>
            <a:ext cx="3455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3355719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En rubrik och två underrubriker">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282DF18E-7E8D-4A71-890C-3CFB23277090}"/>
              </a:ext>
            </a:extLst>
          </p:cNvPr>
          <p:cNvSpPr>
            <a:spLocks noGrp="1"/>
          </p:cNvSpPr>
          <p:nvPr>
            <p:ph type="body" idx="1" hasCustomPrompt="1"/>
          </p:nvPr>
        </p:nvSpPr>
        <p:spPr>
          <a:xfrm>
            <a:off x="1776809" y="1477692"/>
            <a:ext cx="4140001" cy="823912"/>
          </a:xfrm>
        </p:spPr>
        <p:txBody>
          <a:bodyPr anchor="b">
            <a:noAutofit/>
          </a:bodyPr>
          <a:lstStyle>
            <a:lvl1pPr marL="0" indent="0">
              <a:lnSpc>
                <a:spcPct val="100000"/>
              </a:lnSpc>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Rubrik på en eller två rader</a:t>
            </a:r>
          </a:p>
        </p:txBody>
      </p:sp>
      <p:sp>
        <p:nvSpPr>
          <p:cNvPr id="5" name="Platshållare för text 4">
            <a:extLst>
              <a:ext uri="{FF2B5EF4-FFF2-40B4-BE49-F238E27FC236}">
                <a16:creationId xmlns:a16="http://schemas.microsoft.com/office/drawing/2014/main" id="{A46B3D42-77C7-4FA8-AA30-92017FA612DA}"/>
              </a:ext>
            </a:extLst>
          </p:cNvPr>
          <p:cNvSpPr>
            <a:spLocks noGrp="1"/>
          </p:cNvSpPr>
          <p:nvPr>
            <p:ph type="body" sz="quarter" idx="3" hasCustomPrompt="1"/>
          </p:nvPr>
        </p:nvSpPr>
        <p:spPr>
          <a:xfrm>
            <a:off x="6276809" y="1481733"/>
            <a:ext cx="4140000" cy="823912"/>
          </a:xfrm>
        </p:spPr>
        <p:txBody>
          <a:bodyPr anchor="b">
            <a:noAutofit/>
          </a:bodyPr>
          <a:lstStyle>
            <a:lvl1pPr marL="0" indent="0">
              <a:lnSpc>
                <a:spcPct val="100000"/>
              </a:lnSpc>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Rubrik på en eller två rader</a:t>
            </a:r>
          </a:p>
        </p:txBody>
      </p:sp>
      <p:sp>
        <p:nvSpPr>
          <p:cNvPr id="7" name="Platshållare för datum 6">
            <a:extLst>
              <a:ext uri="{FF2B5EF4-FFF2-40B4-BE49-F238E27FC236}">
                <a16:creationId xmlns:a16="http://schemas.microsoft.com/office/drawing/2014/main" id="{ACDCC492-7BCC-4ED9-B2C6-C005B30C5164}"/>
              </a:ext>
            </a:extLst>
          </p:cNvPr>
          <p:cNvSpPr>
            <a:spLocks noGrp="1"/>
          </p:cNvSpPr>
          <p:nvPr>
            <p:ph type="dt" sz="half" idx="10"/>
          </p:nvPr>
        </p:nvSpPr>
        <p:spPr/>
        <p:txBody>
          <a:bodyPr/>
          <a:lstStyle/>
          <a:p>
            <a:fld id="{6661A35B-5759-402D-A031-2298209AB0E2}" type="datetimeFigureOut">
              <a:rPr lang="sv-SE" smtClean="0"/>
              <a:t>2023-03-05</a:t>
            </a:fld>
            <a:endParaRPr lang="sv-SE"/>
          </a:p>
        </p:txBody>
      </p:sp>
      <p:sp>
        <p:nvSpPr>
          <p:cNvPr id="8" name="Platshållare för sidfot 7">
            <a:extLst>
              <a:ext uri="{FF2B5EF4-FFF2-40B4-BE49-F238E27FC236}">
                <a16:creationId xmlns:a16="http://schemas.microsoft.com/office/drawing/2014/main" id="{A2A9FDD7-8709-4118-8A52-E0DB7693F573}"/>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9AC5545E-7744-463D-8795-8ACFFF917D7F}"/>
              </a:ext>
            </a:extLst>
          </p:cNvPr>
          <p:cNvSpPr>
            <a:spLocks noGrp="1"/>
          </p:cNvSpPr>
          <p:nvPr>
            <p:ph type="sldNum" sz="quarter" idx="12"/>
          </p:nvPr>
        </p:nvSpPr>
        <p:spPr/>
        <p:txBody>
          <a:bodyPr/>
          <a:lstStyle/>
          <a:p>
            <a:fld id="{CC95FCE1-8E5F-4560-B29E-7FB78EB7A839}" type="slidenum">
              <a:rPr lang="sv-SE" smtClean="0"/>
              <a:t>‹#›</a:t>
            </a:fld>
            <a:endParaRPr lang="sv-SE"/>
          </a:p>
        </p:txBody>
      </p:sp>
      <p:sp>
        <p:nvSpPr>
          <p:cNvPr id="10" name="Rubrik 1">
            <a:extLst>
              <a:ext uri="{FF2B5EF4-FFF2-40B4-BE49-F238E27FC236}">
                <a16:creationId xmlns:a16="http://schemas.microsoft.com/office/drawing/2014/main" id="{D01EF920-89B6-43FE-BC82-D3F3F4E24681}"/>
              </a:ext>
            </a:extLst>
          </p:cNvPr>
          <p:cNvSpPr>
            <a:spLocks noGrp="1"/>
          </p:cNvSpPr>
          <p:nvPr>
            <p:ph type="title" hasCustomPrompt="1"/>
          </p:nvPr>
        </p:nvSpPr>
        <p:spPr>
          <a:xfrm>
            <a:off x="1776809" y="585044"/>
            <a:ext cx="8640000" cy="710252"/>
          </a:xfrm>
        </p:spPr>
        <p:txBody>
          <a:bodyPr anchor="b" anchorCtr="0">
            <a:noAutofit/>
          </a:bodyPr>
          <a:lstStyle>
            <a:lvl1pPr>
              <a:defRPr sz="3600"/>
            </a:lvl1pPr>
          </a:lstStyle>
          <a:p>
            <a:r>
              <a:rPr lang="sv-SE"/>
              <a:t>Rubrik på en rad</a:t>
            </a:r>
          </a:p>
        </p:txBody>
      </p:sp>
      <p:sp>
        <p:nvSpPr>
          <p:cNvPr id="11" name="Platshållare för innehåll 2">
            <a:extLst>
              <a:ext uri="{FF2B5EF4-FFF2-40B4-BE49-F238E27FC236}">
                <a16:creationId xmlns:a16="http://schemas.microsoft.com/office/drawing/2014/main" id="{D4D9B012-53D8-4F15-8B22-2FDE176255A1}"/>
              </a:ext>
            </a:extLst>
          </p:cNvPr>
          <p:cNvSpPr>
            <a:spLocks noGrp="1"/>
          </p:cNvSpPr>
          <p:nvPr>
            <p:ph sz="half" idx="13" hasCustomPrompt="1"/>
          </p:nvPr>
        </p:nvSpPr>
        <p:spPr>
          <a:xfrm>
            <a:off x="1776809" y="2484000"/>
            <a:ext cx="4140000" cy="3240000"/>
          </a:xfrm>
        </p:spPr>
        <p:txBody>
          <a:bodyPr>
            <a:noAutofit/>
          </a:bodyPr>
          <a:lstStyle>
            <a:lvl1pPr>
              <a:spcBef>
                <a:spcPts val="600"/>
              </a:spcBef>
              <a:defRPr sz="2000"/>
            </a:lvl1pPr>
            <a:lvl2pPr>
              <a:spcBef>
                <a:spcPts val="600"/>
              </a:spcBef>
              <a:defRPr sz="1800"/>
            </a:lvl2pPr>
            <a:lvl3pPr>
              <a:spcBef>
                <a:spcPts val="600"/>
              </a:spcBef>
              <a:defRPr sz="1600"/>
            </a:lvl3pPr>
          </a:lstStyle>
          <a:p>
            <a:pPr lvl="0"/>
            <a:r>
              <a:rPr lang="sv-SE"/>
              <a:t>Lägg till innehåll eller skriv text</a:t>
            </a:r>
          </a:p>
          <a:p>
            <a:pPr lvl="1"/>
            <a:r>
              <a:rPr lang="sv-SE"/>
              <a:t>Nivå två</a:t>
            </a:r>
          </a:p>
          <a:p>
            <a:pPr lvl="2"/>
            <a:r>
              <a:rPr lang="sv-SE"/>
              <a:t>Nivå tre</a:t>
            </a:r>
          </a:p>
        </p:txBody>
      </p:sp>
      <p:sp>
        <p:nvSpPr>
          <p:cNvPr id="12" name="Platshållare för innehåll 3">
            <a:extLst>
              <a:ext uri="{FF2B5EF4-FFF2-40B4-BE49-F238E27FC236}">
                <a16:creationId xmlns:a16="http://schemas.microsoft.com/office/drawing/2014/main" id="{C670D3A9-CE21-4ECA-B331-6CD15F9616BE}"/>
              </a:ext>
            </a:extLst>
          </p:cNvPr>
          <p:cNvSpPr>
            <a:spLocks noGrp="1"/>
          </p:cNvSpPr>
          <p:nvPr>
            <p:ph sz="half" idx="2" hasCustomPrompt="1"/>
          </p:nvPr>
        </p:nvSpPr>
        <p:spPr>
          <a:xfrm>
            <a:off x="6276809" y="2484000"/>
            <a:ext cx="4140000" cy="3240000"/>
          </a:xfrm>
        </p:spPr>
        <p:txBody>
          <a:bodyPr>
            <a:noAutofit/>
          </a:bodyPr>
          <a:lstStyle>
            <a:lvl1pPr>
              <a:spcBef>
                <a:spcPts val="600"/>
              </a:spcBef>
              <a:defRPr sz="2000"/>
            </a:lvl1pPr>
            <a:lvl2pPr>
              <a:spcBef>
                <a:spcPts val="600"/>
              </a:spcBef>
              <a:defRPr sz="1800"/>
            </a:lvl2pPr>
            <a:lvl3pPr>
              <a:spcBef>
                <a:spcPts val="600"/>
              </a:spcBef>
              <a:defRPr sz="1600"/>
            </a:lvl3pPr>
          </a:lstStyle>
          <a:p>
            <a:pPr lvl="0"/>
            <a:r>
              <a:rPr lang="sv-SE"/>
              <a:t>Lägg till innehåll eller skriv text</a:t>
            </a:r>
          </a:p>
          <a:p>
            <a:pPr lvl="1"/>
            <a:r>
              <a:rPr lang="sv-SE"/>
              <a:t>Nivå två</a:t>
            </a:r>
          </a:p>
          <a:p>
            <a:pPr lvl="2"/>
            <a:r>
              <a:rPr lang="sv-SE"/>
              <a:t>Nivå tre</a:t>
            </a:r>
          </a:p>
        </p:txBody>
      </p:sp>
      <p:sp>
        <p:nvSpPr>
          <p:cNvPr id="14" name="Rektangel 13">
            <a:extLst>
              <a:ext uri="{FF2B5EF4-FFF2-40B4-BE49-F238E27FC236}">
                <a16:creationId xmlns:a16="http://schemas.microsoft.com/office/drawing/2014/main" id="{7F6ACE35-4E6C-49D8-A224-4BBC04C46960}"/>
              </a:ext>
            </a:extLst>
          </p:cNvPr>
          <p:cNvSpPr/>
          <p:nvPr/>
        </p:nvSpPr>
        <p:spPr>
          <a:xfrm>
            <a:off x="1" y="0"/>
            <a:ext cx="3455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3233017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ild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B5948AE-B8A7-4000-B08D-FD08594BF8E5}"/>
              </a:ext>
            </a:extLst>
          </p:cNvPr>
          <p:cNvSpPr>
            <a:spLocks noGrp="1"/>
          </p:cNvSpPr>
          <p:nvPr>
            <p:ph type="title" hasCustomPrompt="1"/>
          </p:nvPr>
        </p:nvSpPr>
        <p:spPr>
          <a:xfrm>
            <a:off x="7003175" y="972000"/>
            <a:ext cx="4140000" cy="1325563"/>
          </a:xfrm>
        </p:spPr>
        <p:txBody>
          <a:bodyPr anchor="b" anchorCtr="0">
            <a:noAutofit/>
          </a:bodyPr>
          <a:lstStyle>
            <a:lvl1pPr>
              <a:defRPr sz="3600"/>
            </a:lvl1pPr>
          </a:lstStyle>
          <a:p>
            <a:r>
              <a:rPr lang="sv-SE"/>
              <a:t>Rubrik på en eller två rader</a:t>
            </a:r>
          </a:p>
        </p:txBody>
      </p:sp>
      <p:sp>
        <p:nvSpPr>
          <p:cNvPr id="4" name="Platshållare för innehåll 3">
            <a:extLst>
              <a:ext uri="{FF2B5EF4-FFF2-40B4-BE49-F238E27FC236}">
                <a16:creationId xmlns:a16="http://schemas.microsoft.com/office/drawing/2014/main" id="{91BFD846-89A8-413D-9B4E-79A0C286829D}"/>
              </a:ext>
            </a:extLst>
          </p:cNvPr>
          <p:cNvSpPr>
            <a:spLocks noGrp="1"/>
          </p:cNvSpPr>
          <p:nvPr>
            <p:ph sz="half" idx="2" hasCustomPrompt="1"/>
          </p:nvPr>
        </p:nvSpPr>
        <p:spPr>
          <a:xfrm>
            <a:off x="7003175" y="2484000"/>
            <a:ext cx="4140000" cy="3240000"/>
          </a:xfrm>
        </p:spPr>
        <p:txBody>
          <a:bodyPr>
            <a:noAutofit/>
          </a:bodyPr>
          <a:lstStyle>
            <a:lvl1pPr>
              <a:spcBef>
                <a:spcPts val="600"/>
              </a:spcBef>
              <a:defRPr sz="2000"/>
            </a:lvl1pPr>
            <a:lvl2pPr>
              <a:spcBef>
                <a:spcPts val="600"/>
              </a:spcBef>
              <a:defRPr sz="1800"/>
            </a:lvl2pPr>
            <a:lvl3pPr>
              <a:spcBef>
                <a:spcPts val="600"/>
              </a:spcBef>
              <a:defRPr sz="1600"/>
            </a:lvl3pPr>
          </a:lstStyle>
          <a:p>
            <a:pPr lvl="0"/>
            <a:r>
              <a:rPr lang="sv-SE"/>
              <a:t>Lägg till innehåll eller skriv text</a:t>
            </a:r>
          </a:p>
          <a:p>
            <a:pPr lvl="1"/>
            <a:r>
              <a:rPr lang="sv-SE"/>
              <a:t>Nivå två</a:t>
            </a:r>
          </a:p>
          <a:p>
            <a:pPr lvl="2"/>
            <a:r>
              <a:rPr lang="sv-SE"/>
              <a:t>Nivå tre</a:t>
            </a:r>
          </a:p>
        </p:txBody>
      </p:sp>
      <p:sp>
        <p:nvSpPr>
          <p:cNvPr id="5" name="Platshållare för datum 4">
            <a:extLst>
              <a:ext uri="{FF2B5EF4-FFF2-40B4-BE49-F238E27FC236}">
                <a16:creationId xmlns:a16="http://schemas.microsoft.com/office/drawing/2014/main" id="{44278D66-6239-4120-87FD-AF687B658D60}"/>
              </a:ext>
            </a:extLst>
          </p:cNvPr>
          <p:cNvSpPr>
            <a:spLocks noGrp="1"/>
          </p:cNvSpPr>
          <p:nvPr>
            <p:ph type="dt" sz="half" idx="10"/>
          </p:nvPr>
        </p:nvSpPr>
        <p:spPr/>
        <p:txBody>
          <a:bodyPr/>
          <a:lstStyle>
            <a:lvl1pPr>
              <a:defRPr>
                <a:solidFill>
                  <a:schemeClr val="bg1"/>
                </a:solidFill>
              </a:defRPr>
            </a:lvl1pPr>
          </a:lstStyle>
          <a:p>
            <a:fld id="{6661A35B-5759-402D-A031-2298209AB0E2}" type="datetimeFigureOut">
              <a:rPr lang="sv-SE" smtClean="0"/>
              <a:t>2023-03-05</a:t>
            </a:fld>
            <a:endParaRPr lang="sv-SE"/>
          </a:p>
        </p:txBody>
      </p:sp>
      <p:sp>
        <p:nvSpPr>
          <p:cNvPr id="6" name="Platshållare för sidfot 5">
            <a:extLst>
              <a:ext uri="{FF2B5EF4-FFF2-40B4-BE49-F238E27FC236}">
                <a16:creationId xmlns:a16="http://schemas.microsoft.com/office/drawing/2014/main" id="{D1D86113-5BDD-4567-921A-D416519CF510}"/>
              </a:ext>
            </a:extLst>
          </p:cNvPr>
          <p:cNvSpPr>
            <a:spLocks noGrp="1"/>
          </p:cNvSpPr>
          <p:nvPr>
            <p:ph type="ftr" sz="quarter" idx="11"/>
          </p:nvPr>
        </p:nvSpPr>
        <p:spPr/>
        <p:txBody>
          <a:bodyPr/>
          <a:lstStyle>
            <a:lvl1pPr>
              <a:defRPr>
                <a:solidFill>
                  <a:schemeClr val="bg1"/>
                </a:solidFill>
              </a:defRPr>
            </a:lvl1pPr>
          </a:lstStyle>
          <a:p>
            <a:endParaRPr lang="sv-SE"/>
          </a:p>
        </p:txBody>
      </p:sp>
      <p:sp>
        <p:nvSpPr>
          <p:cNvPr id="10" name="Platshållare för bild 9">
            <a:extLst>
              <a:ext uri="{FF2B5EF4-FFF2-40B4-BE49-F238E27FC236}">
                <a16:creationId xmlns:a16="http://schemas.microsoft.com/office/drawing/2014/main" id="{80E395B5-3017-4735-BEE7-B3DEC703BAA8}"/>
              </a:ext>
            </a:extLst>
          </p:cNvPr>
          <p:cNvSpPr>
            <a:spLocks noGrp="1"/>
          </p:cNvSpPr>
          <p:nvPr>
            <p:ph type="pic" sz="quarter" idx="13" hasCustomPrompt="1"/>
          </p:nvPr>
        </p:nvSpPr>
        <p:spPr>
          <a:xfrm>
            <a:off x="345601" y="0"/>
            <a:ext cx="5750400" cy="6858000"/>
          </a:xfrm>
        </p:spPr>
        <p:txBody>
          <a:bodyPr tIns="0" bIns="1800000" anchor="ctr" anchorCtr="0">
            <a:normAutofit/>
          </a:bodyPr>
          <a:lstStyle>
            <a:lvl1pPr marL="0" indent="0" algn="ctr">
              <a:buNone/>
              <a:defRPr sz="1800"/>
            </a:lvl1pPr>
          </a:lstStyle>
          <a:p>
            <a:r>
              <a:rPr lang="sv-SE"/>
              <a:t>Klicka på ikonen för att </a:t>
            </a:r>
            <a:br>
              <a:rPr lang="sv-SE"/>
            </a:br>
            <a:r>
              <a:rPr lang="sv-SE"/>
              <a:t>lägga till en bild</a:t>
            </a:r>
          </a:p>
        </p:txBody>
      </p:sp>
      <p:sp>
        <p:nvSpPr>
          <p:cNvPr id="9" name="Rektangel 8">
            <a:extLst>
              <a:ext uri="{FF2B5EF4-FFF2-40B4-BE49-F238E27FC236}">
                <a16:creationId xmlns:a16="http://schemas.microsoft.com/office/drawing/2014/main" id="{50831E66-BE42-4C10-8590-C12E77B62EBA}"/>
              </a:ext>
            </a:extLst>
          </p:cNvPr>
          <p:cNvSpPr/>
          <p:nvPr/>
        </p:nvSpPr>
        <p:spPr>
          <a:xfrm>
            <a:off x="1" y="0"/>
            <a:ext cx="3455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5468300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Bild och rubrik">
    <p:spTree>
      <p:nvGrpSpPr>
        <p:cNvPr id="1" name=""/>
        <p:cNvGrpSpPr/>
        <p:nvPr/>
      </p:nvGrpSpPr>
      <p:grpSpPr>
        <a:xfrm>
          <a:off x="0" y="0"/>
          <a:ext cx="0" cy="0"/>
          <a:chOff x="0" y="0"/>
          <a:chExt cx="0" cy="0"/>
        </a:xfrm>
      </p:grpSpPr>
      <p:sp>
        <p:nvSpPr>
          <p:cNvPr id="7" name="Platshållare för bild 9">
            <a:extLst>
              <a:ext uri="{FF2B5EF4-FFF2-40B4-BE49-F238E27FC236}">
                <a16:creationId xmlns:a16="http://schemas.microsoft.com/office/drawing/2014/main" id="{6437C3FB-B590-43F3-8686-17D11169DEC7}"/>
              </a:ext>
            </a:extLst>
          </p:cNvPr>
          <p:cNvSpPr>
            <a:spLocks noGrp="1"/>
          </p:cNvSpPr>
          <p:nvPr>
            <p:ph type="pic" sz="quarter" idx="13" hasCustomPrompt="1"/>
          </p:nvPr>
        </p:nvSpPr>
        <p:spPr>
          <a:xfrm>
            <a:off x="345601" y="0"/>
            <a:ext cx="11846400" cy="6858000"/>
          </a:xfrm>
        </p:spPr>
        <p:txBody>
          <a:bodyPr tIns="0" bIns="1800000" anchor="ctr" anchorCtr="0">
            <a:normAutofit/>
          </a:bodyPr>
          <a:lstStyle>
            <a:lvl1pPr marL="0" indent="0" algn="ctr">
              <a:buNone/>
              <a:defRPr sz="1800"/>
            </a:lvl1pPr>
          </a:lstStyle>
          <a:p>
            <a:r>
              <a:rPr lang="sv-SE"/>
              <a:t>Klicka på ikonen för att </a:t>
            </a:r>
            <a:br>
              <a:rPr lang="sv-SE"/>
            </a:br>
            <a:r>
              <a:rPr lang="sv-SE"/>
              <a:t>lägga till en bild</a:t>
            </a:r>
          </a:p>
        </p:txBody>
      </p:sp>
      <p:sp>
        <p:nvSpPr>
          <p:cNvPr id="3" name="Platshållare för datum 2">
            <a:extLst>
              <a:ext uri="{FF2B5EF4-FFF2-40B4-BE49-F238E27FC236}">
                <a16:creationId xmlns:a16="http://schemas.microsoft.com/office/drawing/2014/main" id="{70C0FFDE-20E1-4E05-AD5B-876993A14B78}"/>
              </a:ext>
            </a:extLst>
          </p:cNvPr>
          <p:cNvSpPr>
            <a:spLocks noGrp="1"/>
          </p:cNvSpPr>
          <p:nvPr>
            <p:ph type="dt" sz="half" idx="10"/>
          </p:nvPr>
        </p:nvSpPr>
        <p:spPr/>
        <p:txBody>
          <a:bodyPr/>
          <a:lstStyle>
            <a:lvl1pPr>
              <a:defRPr>
                <a:solidFill>
                  <a:schemeClr val="bg1"/>
                </a:solidFill>
              </a:defRPr>
            </a:lvl1pPr>
          </a:lstStyle>
          <a:p>
            <a:fld id="{6661A35B-5759-402D-A031-2298209AB0E2}" type="datetimeFigureOut">
              <a:rPr lang="sv-SE" smtClean="0"/>
              <a:t>2023-03-05</a:t>
            </a:fld>
            <a:endParaRPr lang="sv-SE"/>
          </a:p>
        </p:txBody>
      </p:sp>
      <p:sp>
        <p:nvSpPr>
          <p:cNvPr id="4" name="Platshållare för sidfot 3">
            <a:extLst>
              <a:ext uri="{FF2B5EF4-FFF2-40B4-BE49-F238E27FC236}">
                <a16:creationId xmlns:a16="http://schemas.microsoft.com/office/drawing/2014/main" id="{9C658C64-0CC7-478A-AC17-30210252F9E4}"/>
              </a:ext>
            </a:extLst>
          </p:cNvPr>
          <p:cNvSpPr>
            <a:spLocks noGrp="1"/>
          </p:cNvSpPr>
          <p:nvPr>
            <p:ph type="ftr" sz="quarter" idx="11"/>
          </p:nvPr>
        </p:nvSpPr>
        <p:spPr/>
        <p:txBody>
          <a:bodyPr/>
          <a:lstStyle>
            <a:lvl1pPr>
              <a:defRPr>
                <a:solidFill>
                  <a:schemeClr val="bg1"/>
                </a:solidFill>
              </a:defRPr>
            </a:lvl1pPr>
          </a:lstStyle>
          <a:p>
            <a:endParaRPr lang="sv-SE"/>
          </a:p>
        </p:txBody>
      </p:sp>
      <p:sp>
        <p:nvSpPr>
          <p:cNvPr id="5" name="Platshållare för bildnummer 4">
            <a:extLst>
              <a:ext uri="{FF2B5EF4-FFF2-40B4-BE49-F238E27FC236}">
                <a16:creationId xmlns:a16="http://schemas.microsoft.com/office/drawing/2014/main" id="{FBD27019-FF78-4832-9008-F432E9C3B22A}"/>
              </a:ext>
            </a:extLst>
          </p:cNvPr>
          <p:cNvSpPr>
            <a:spLocks noGrp="1"/>
          </p:cNvSpPr>
          <p:nvPr>
            <p:ph type="sldNum" sz="quarter" idx="12"/>
          </p:nvPr>
        </p:nvSpPr>
        <p:spPr/>
        <p:txBody>
          <a:bodyPr/>
          <a:lstStyle>
            <a:lvl1pPr>
              <a:defRPr>
                <a:solidFill>
                  <a:schemeClr val="bg1"/>
                </a:solidFill>
              </a:defRPr>
            </a:lvl1pPr>
          </a:lstStyle>
          <a:p>
            <a:fld id="{CC95FCE1-8E5F-4560-B29E-7FB78EB7A839}" type="slidenum">
              <a:rPr lang="sv-SE" smtClean="0"/>
              <a:t>‹#›</a:t>
            </a:fld>
            <a:endParaRPr lang="sv-SE"/>
          </a:p>
        </p:txBody>
      </p:sp>
      <p:sp>
        <p:nvSpPr>
          <p:cNvPr id="8" name="Rubrik 1">
            <a:extLst>
              <a:ext uri="{FF2B5EF4-FFF2-40B4-BE49-F238E27FC236}">
                <a16:creationId xmlns:a16="http://schemas.microsoft.com/office/drawing/2014/main" id="{118C7873-AD9A-4598-BEE2-3ED782562B05}"/>
              </a:ext>
            </a:extLst>
          </p:cNvPr>
          <p:cNvSpPr>
            <a:spLocks noGrp="1"/>
          </p:cNvSpPr>
          <p:nvPr>
            <p:ph type="title" hasCustomPrompt="1"/>
          </p:nvPr>
        </p:nvSpPr>
        <p:spPr>
          <a:xfrm>
            <a:off x="3348465" y="617055"/>
            <a:ext cx="5495070" cy="1325563"/>
          </a:xfrm>
        </p:spPr>
        <p:txBody>
          <a:bodyPr anchor="b" anchorCtr="0">
            <a:noAutofit/>
          </a:bodyPr>
          <a:lstStyle>
            <a:lvl1pPr>
              <a:defRPr sz="2800"/>
            </a:lvl1pPr>
          </a:lstStyle>
          <a:p>
            <a:r>
              <a:rPr lang="sv-SE"/>
              <a:t>Rubrik i svart/vit/blå placeras fritt på bilden där den passar</a:t>
            </a:r>
          </a:p>
        </p:txBody>
      </p:sp>
      <p:sp>
        <p:nvSpPr>
          <p:cNvPr id="9" name="Rektangel 8">
            <a:extLst>
              <a:ext uri="{FF2B5EF4-FFF2-40B4-BE49-F238E27FC236}">
                <a16:creationId xmlns:a16="http://schemas.microsoft.com/office/drawing/2014/main" id="{7BBAB7C4-34CF-4F5D-8C3D-27B38F9E8CF0}"/>
              </a:ext>
            </a:extLst>
          </p:cNvPr>
          <p:cNvSpPr/>
          <p:nvPr/>
        </p:nvSpPr>
        <p:spPr>
          <a:xfrm>
            <a:off x="1" y="0"/>
            <a:ext cx="3455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7493807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törre innehåll">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17055415-C399-4877-B646-A2D63B23A56C}"/>
              </a:ext>
            </a:extLst>
          </p:cNvPr>
          <p:cNvSpPr>
            <a:spLocks noGrp="1"/>
          </p:cNvSpPr>
          <p:nvPr>
            <p:ph type="dt" sz="half" idx="10"/>
          </p:nvPr>
        </p:nvSpPr>
        <p:spPr/>
        <p:txBody>
          <a:bodyPr/>
          <a:lstStyle/>
          <a:p>
            <a:fld id="{6661A35B-5759-402D-A031-2298209AB0E2}" type="datetimeFigureOut">
              <a:rPr lang="sv-SE" smtClean="0"/>
              <a:t>2023-03-05</a:t>
            </a:fld>
            <a:endParaRPr lang="sv-SE"/>
          </a:p>
        </p:txBody>
      </p:sp>
      <p:sp>
        <p:nvSpPr>
          <p:cNvPr id="3" name="Platshållare för sidfot 2">
            <a:extLst>
              <a:ext uri="{FF2B5EF4-FFF2-40B4-BE49-F238E27FC236}">
                <a16:creationId xmlns:a16="http://schemas.microsoft.com/office/drawing/2014/main" id="{EF62413D-730B-4EBD-B9C6-E6B147E9DB2F}"/>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A3D275AC-7ABB-49A4-BADA-267D495A831F}"/>
              </a:ext>
            </a:extLst>
          </p:cNvPr>
          <p:cNvSpPr>
            <a:spLocks noGrp="1"/>
          </p:cNvSpPr>
          <p:nvPr>
            <p:ph type="sldNum" sz="quarter" idx="12"/>
          </p:nvPr>
        </p:nvSpPr>
        <p:spPr/>
        <p:txBody>
          <a:bodyPr/>
          <a:lstStyle/>
          <a:p>
            <a:fld id="{CC95FCE1-8E5F-4560-B29E-7FB78EB7A839}" type="slidenum">
              <a:rPr lang="sv-SE" smtClean="0"/>
              <a:t>‹#›</a:t>
            </a:fld>
            <a:endParaRPr lang="sv-SE"/>
          </a:p>
        </p:txBody>
      </p:sp>
      <p:sp>
        <p:nvSpPr>
          <p:cNvPr id="6" name="Platshållare för innehåll 2">
            <a:extLst>
              <a:ext uri="{FF2B5EF4-FFF2-40B4-BE49-F238E27FC236}">
                <a16:creationId xmlns:a16="http://schemas.microsoft.com/office/drawing/2014/main" id="{241C9948-CE84-42C5-B2F5-861912055175}"/>
              </a:ext>
            </a:extLst>
          </p:cNvPr>
          <p:cNvSpPr>
            <a:spLocks noGrp="1"/>
          </p:cNvSpPr>
          <p:nvPr>
            <p:ph sz="half" idx="14" hasCustomPrompt="1"/>
          </p:nvPr>
        </p:nvSpPr>
        <p:spPr>
          <a:xfrm>
            <a:off x="1800000" y="1134737"/>
            <a:ext cx="8640000" cy="4589261"/>
          </a:xfrm>
        </p:spPr>
        <p:txBody>
          <a:bodyPr>
            <a:noAutofit/>
          </a:bodyPr>
          <a:lstStyle>
            <a:lvl1pPr marL="0" indent="0">
              <a:buNone/>
              <a:defRPr sz="2000"/>
            </a:lvl1pPr>
            <a:lvl2pPr>
              <a:defRPr sz="1800"/>
            </a:lvl2pPr>
            <a:lvl3pPr>
              <a:defRPr sz="1600"/>
            </a:lvl3pPr>
          </a:lstStyle>
          <a:p>
            <a:pPr lvl="0"/>
            <a:r>
              <a:rPr lang="sv-SE"/>
              <a:t>Innehåll med grafik som t ex tabell eller diagram</a:t>
            </a:r>
          </a:p>
        </p:txBody>
      </p:sp>
      <p:sp>
        <p:nvSpPr>
          <p:cNvPr id="8" name="Rektangel 7">
            <a:extLst>
              <a:ext uri="{FF2B5EF4-FFF2-40B4-BE49-F238E27FC236}">
                <a16:creationId xmlns:a16="http://schemas.microsoft.com/office/drawing/2014/main" id="{7BC50C73-2857-465E-A01E-727A200B1112}"/>
              </a:ext>
            </a:extLst>
          </p:cNvPr>
          <p:cNvSpPr/>
          <p:nvPr/>
        </p:nvSpPr>
        <p:spPr>
          <a:xfrm>
            <a:off x="1" y="0"/>
            <a:ext cx="3455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9374555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5" Type="http://schemas.openxmlformats.org/officeDocument/2006/relationships/slideLayout" Target="../slideLayouts/slideLayout28.xml"/><Relationship Id="rId4" Type="http://schemas.openxmlformats.org/officeDocument/2006/relationships/slideLayout" Target="../slideLayouts/slideLayout27.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18CA09C7-587A-4657-81D5-AC0FD131658B}"/>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0181824" y="6055200"/>
            <a:ext cx="1665480" cy="482611"/>
          </a:xfrm>
          <a:prstGeom prst="rect">
            <a:avLst/>
          </a:prstGeom>
        </p:spPr>
      </p:pic>
      <p:sp>
        <p:nvSpPr>
          <p:cNvPr id="2" name="Platshållare för rubrik 1">
            <a:extLst>
              <a:ext uri="{FF2B5EF4-FFF2-40B4-BE49-F238E27FC236}">
                <a16:creationId xmlns:a16="http://schemas.microsoft.com/office/drawing/2014/main" id="{0234B26A-6B2B-4C95-8A12-DEAF372ABE1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4DDE046B-4018-48D7-8D73-CC8D08898B31}"/>
              </a:ext>
            </a:extLst>
          </p:cNvPr>
          <p:cNvSpPr>
            <a:spLocks noGrp="1"/>
          </p:cNvSpPr>
          <p:nvPr>
            <p:ph type="body" idx="1"/>
          </p:nvPr>
        </p:nvSpPr>
        <p:spPr>
          <a:xfrm>
            <a:off x="838200" y="1825625"/>
            <a:ext cx="10515600" cy="3990975"/>
          </a:xfrm>
          <a:prstGeom prst="rect">
            <a:avLst/>
          </a:prstGeom>
        </p:spPr>
        <p:txBody>
          <a:bodyPr vert="horz" lIns="91440" tIns="45720" rIns="91440" bIns="45720" rtlCol="0">
            <a:normAutofit/>
          </a:bodyPr>
          <a:lstStyle/>
          <a:p>
            <a:pPr lvl="0"/>
            <a:r>
              <a:rPr lang="sv-SE"/>
              <a:t>Skriv text här</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B6471CCF-095F-468D-ADFF-411F91FB9373}"/>
              </a:ext>
            </a:extLst>
          </p:cNvPr>
          <p:cNvSpPr>
            <a:spLocks noGrp="1"/>
          </p:cNvSpPr>
          <p:nvPr>
            <p:ph type="dt" sz="half" idx="2"/>
          </p:nvPr>
        </p:nvSpPr>
        <p:spPr>
          <a:xfrm>
            <a:off x="674838" y="6384966"/>
            <a:ext cx="1021520" cy="152845"/>
          </a:xfrm>
          <a:prstGeom prst="rect">
            <a:avLst/>
          </a:prstGeom>
        </p:spPr>
        <p:txBody>
          <a:bodyPr vert="horz" lIns="0" tIns="0" rIns="0" bIns="0" rtlCol="0" anchor="b" anchorCtr="0">
            <a:noAutofit/>
          </a:bodyPr>
          <a:lstStyle>
            <a:lvl1pPr algn="l">
              <a:defRPr sz="1000">
                <a:solidFill>
                  <a:schemeClr val="tx2"/>
                </a:solidFill>
              </a:defRPr>
            </a:lvl1pPr>
          </a:lstStyle>
          <a:p>
            <a:fld id="{6661A35B-5759-402D-A031-2298209AB0E2}" type="datetimeFigureOut">
              <a:rPr lang="sv-SE" smtClean="0"/>
              <a:t>2023-03-05</a:t>
            </a:fld>
            <a:endParaRPr lang="sv-SE"/>
          </a:p>
        </p:txBody>
      </p:sp>
      <p:sp>
        <p:nvSpPr>
          <p:cNvPr id="5" name="Platshållare för sidfot 4">
            <a:extLst>
              <a:ext uri="{FF2B5EF4-FFF2-40B4-BE49-F238E27FC236}">
                <a16:creationId xmlns:a16="http://schemas.microsoft.com/office/drawing/2014/main" id="{0D2D835D-2058-46B0-B2A7-6BEB4597C28B}"/>
              </a:ext>
            </a:extLst>
          </p:cNvPr>
          <p:cNvSpPr>
            <a:spLocks noGrp="1"/>
          </p:cNvSpPr>
          <p:nvPr>
            <p:ph type="ftr" sz="quarter" idx="3"/>
          </p:nvPr>
        </p:nvSpPr>
        <p:spPr>
          <a:xfrm>
            <a:off x="1696358" y="6383923"/>
            <a:ext cx="3751641" cy="154931"/>
          </a:xfrm>
          <a:prstGeom prst="rect">
            <a:avLst/>
          </a:prstGeom>
        </p:spPr>
        <p:txBody>
          <a:bodyPr vert="horz" lIns="0" tIns="0" rIns="0" bIns="0" rtlCol="0" anchor="b" anchorCtr="0">
            <a:noAutofit/>
          </a:bodyPr>
          <a:lstStyle>
            <a:lvl1pPr algn="l">
              <a:defRPr sz="1000">
                <a:solidFill>
                  <a:schemeClr val="tx2"/>
                </a:solidFill>
              </a:defRPr>
            </a:lvl1pPr>
          </a:lstStyle>
          <a:p>
            <a:endParaRPr lang="sv-SE"/>
          </a:p>
        </p:txBody>
      </p:sp>
      <p:sp>
        <p:nvSpPr>
          <p:cNvPr id="6" name="Platshållare för bildnummer 5">
            <a:extLst>
              <a:ext uri="{FF2B5EF4-FFF2-40B4-BE49-F238E27FC236}">
                <a16:creationId xmlns:a16="http://schemas.microsoft.com/office/drawing/2014/main" id="{E2D76D85-745A-4E90-8EF1-A95FE2D46768}"/>
              </a:ext>
            </a:extLst>
          </p:cNvPr>
          <p:cNvSpPr>
            <a:spLocks noGrp="1"/>
          </p:cNvSpPr>
          <p:nvPr>
            <p:ph type="sldNum" sz="quarter" idx="4"/>
          </p:nvPr>
        </p:nvSpPr>
        <p:spPr>
          <a:xfrm>
            <a:off x="5447999" y="6383923"/>
            <a:ext cx="1296002" cy="153888"/>
          </a:xfrm>
          <a:prstGeom prst="rect">
            <a:avLst/>
          </a:prstGeom>
        </p:spPr>
        <p:txBody>
          <a:bodyPr vert="horz" lIns="0" tIns="0" rIns="0" bIns="0" rtlCol="0" anchor="b" anchorCtr="0">
            <a:noAutofit/>
          </a:bodyPr>
          <a:lstStyle>
            <a:lvl1pPr algn="ctr">
              <a:defRPr sz="1000">
                <a:solidFill>
                  <a:schemeClr val="tx2"/>
                </a:solidFill>
              </a:defRPr>
            </a:lvl1pPr>
          </a:lstStyle>
          <a:p>
            <a:fld id="{CC95FCE1-8E5F-4560-B29E-7FB78EB7A839}" type="slidenum">
              <a:rPr lang="sv-SE" smtClean="0"/>
              <a:t>‹#›</a:t>
            </a:fld>
            <a:endParaRPr lang="sv-SE"/>
          </a:p>
        </p:txBody>
      </p:sp>
    </p:spTree>
    <p:extLst>
      <p:ext uri="{BB962C8B-B14F-4D97-AF65-F5344CB8AC3E}">
        <p14:creationId xmlns:p14="http://schemas.microsoft.com/office/powerpoint/2010/main" val="9131078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92" r:id="rId12"/>
  </p:sldLayoutIdLst>
  <p:txStyles>
    <p:titleStyle>
      <a:lvl1pPr algn="l" defTabSz="914400" rtl="0" eaLnBrk="1" latinLnBrk="0" hangingPunct="1">
        <a:lnSpc>
          <a:spcPct val="100000"/>
        </a:lnSpc>
        <a:spcBef>
          <a:spcPct val="0"/>
        </a:spcBef>
        <a:buNone/>
        <a:defRPr sz="4400" b="1" kern="1200">
          <a:solidFill>
            <a:schemeClr val="tx1"/>
          </a:solidFill>
          <a:latin typeface="+mj-lt"/>
          <a:ea typeface="+mj-ea"/>
          <a:cs typeface="+mj-cs"/>
        </a:defRPr>
      </a:lvl1pPr>
    </p:titleStyle>
    <p:bodyStyle>
      <a:lvl1pPr marL="252000" indent="-252000" algn="l" defTabSz="914400" rtl="0" eaLnBrk="1" latinLnBrk="0" hangingPunct="1">
        <a:lnSpc>
          <a:spcPct val="100000"/>
        </a:lnSpc>
        <a:spcBef>
          <a:spcPts val="1200"/>
        </a:spcBef>
        <a:buFont typeface="Arial" panose="020B0604020202020204" pitchFamily="34" charset="0"/>
        <a:buChar char="•"/>
        <a:defRPr sz="2400" kern="1200" baseline="0">
          <a:solidFill>
            <a:schemeClr val="tx1"/>
          </a:solidFill>
          <a:latin typeface="+mn-lt"/>
          <a:ea typeface="+mn-ea"/>
          <a:cs typeface="+mn-cs"/>
        </a:defRPr>
      </a:lvl1pPr>
      <a:lvl2pPr marL="504000" indent="-252000" algn="l" defTabSz="914400" rtl="0" eaLnBrk="1" latinLnBrk="0" hangingPunct="1">
        <a:lnSpc>
          <a:spcPct val="100000"/>
        </a:lnSpc>
        <a:spcBef>
          <a:spcPts val="800"/>
        </a:spcBef>
        <a:buSzPct val="70000"/>
        <a:buFont typeface="Courier New" charset="0"/>
        <a:buChar char="o"/>
        <a:defRPr sz="2200" kern="1200">
          <a:solidFill>
            <a:schemeClr val="tx1"/>
          </a:solidFill>
          <a:latin typeface="+mn-lt"/>
          <a:ea typeface="+mn-ea"/>
          <a:cs typeface="+mn-cs"/>
        </a:defRPr>
      </a:lvl2pPr>
      <a:lvl3pPr marL="756000" indent="-252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3pPr>
      <a:lvl4pPr marL="1008000" indent="-252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4pPr>
      <a:lvl5pPr marL="1260000" indent="-252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18CA09C7-587A-4657-81D5-AC0FD131658B}"/>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181824" y="6055200"/>
            <a:ext cx="1665480" cy="482611"/>
          </a:xfrm>
          <a:prstGeom prst="rect">
            <a:avLst/>
          </a:prstGeom>
        </p:spPr>
      </p:pic>
      <p:sp>
        <p:nvSpPr>
          <p:cNvPr id="2" name="Platshållare för rubrik 1">
            <a:extLst>
              <a:ext uri="{FF2B5EF4-FFF2-40B4-BE49-F238E27FC236}">
                <a16:creationId xmlns:a16="http://schemas.microsoft.com/office/drawing/2014/main" id="{0234B26A-6B2B-4C95-8A12-DEAF372ABE1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4DDE046B-4018-48D7-8D73-CC8D08898B31}"/>
              </a:ext>
            </a:extLst>
          </p:cNvPr>
          <p:cNvSpPr>
            <a:spLocks noGrp="1"/>
          </p:cNvSpPr>
          <p:nvPr>
            <p:ph type="body" idx="1"/>
          </p:nvPr>
        </p:nvSpPr>
        <p:spPr>
          <a:xfrm>
            <a:off x="838200" y="1825625"/>
            <a:ext cx="10515600" cy="3990975"/>
          </a:xfrm>
          <a:prstGeom prst="rect">
            <a:avLst/>
          </a:prstGeom>
        </p:spPr>
        <p:txBody>
          <a:bodyPr vert="horz" lIns="91440" tIns="45720" rIns="91440" bIns="45720" rtlCol="0">
            <a:normAutofit/>
          </a:bodyPr>
          <a:lstStyle/>
          <a:p>
            <a:pPr lvl="0"/>
            <a:r>
              <a:rPr lang="sv-SE"/>
              <a:t>Skriv text här</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B6471CCF-095F-468D-ADFF-411F91FB9373}"/>
              </a:ext>
            </a:extLst>
          </p:cNvPr>
          <p:cNvSpPr>
            <a:spLocks noGrp="1"/>
          </p:cNvSpPr>
          <p:nvPr>
            <p:ph type="dt" sz="half" idx="2"/>
          </p:nvPr>
        </p:nvSpPr>
        <p:spPr>
          <a:xfrm>
            <a:off x="674838" y="6384966"/>
            <a:ext cx="1021520" cy="152845"/>
          </a:xfrm>
          <a:prstGeom prst="rect">
            <a:avLst/>
          </a:prstGeom>
        </p:spPr>
        <p:txBody>
          <a:bodyPr vert="horz" lIns="0" tIns="0" rIns="0" bIns="0" rtlCol="0" anchor="b" anchorCtr="0">
            <a:noAutofit/>
          </a:bodyPr>
          <a:lstStyle>
            <a:lvl1pPr algn="l">
              <a:defRPr sz="1000">
                <a:solidFill>
                  <a:schemeClr val="tx2"/>
                </a:solidFill>
              </a:defRPr>
            </a:lvl1pPr>
          </a:lstStyle>
          <a:p>
            <a:fld id="{7B6AD9C4-35A3-4D7A-9B19-F30406AB6CAC}" type="datetimeFigureOut">
              <a:rPr lang="sv-SE" smtClean="0"/>
              <a:t>2023-03-05</a:t>
            </a:fld>
            <a:endParaRPr lang="sv-SE"/>
          </a:p>
        </p:txBody>
      </p:sp>
      <p:sp>
        <p:nvSpPr>
          <p:cNvPr id="5" name="Platshållare för sidfot 4">
            <a:extLst>
              <a:ext uri="{FF2B5EF4-FFF2-40B4-BE49-F238E27FC236}">
                <a16:creationId xmlns:a16="http://schemas.microsoft.com/office/drawing/2014/main" id="{0D2D835D-2058-46B0-B2A7-6BEB4597C28B}"/>
              </a:ext>
            </a:extLst>
          </p:cNvPr>
          <p:cNvSpPr>
            <a:spLocks noGrp="1"/>
          </p:cNvSpPr>
          <p:nvPr>
            <p:ph type="ftr" sz="quarter" idx="3"/>
          </p:nvPr>
        </p:nvSpPr>
        <p:spPr>
          <a:xfrm>
            <a:off x="1696358" y="6383923"/>
            <a:ext cx="3751641" cy="154931"/>
          </a:xfrm>
          <a:prstGeom prst="rect">
            <a:avLst/>
          </a:prstGeom>
        </p:spPr>
        <p:txBody>
          <a:bodyPr vert="horz" lIns="0" tIns="0" rIns="0" bIns="0" rtlCol="0" anchor="b" anchorCtr="0">
            <a:noAutofit/>
          </a:bodyPr>
          <a:lstStyle>
            <a:lvl1pPr algn="l">
              <a:defRPr sz="1000">
                <a:solidFill>
                  <a:schemeClr val="tx2"/>
                </a:solidFill>
              </a:defRPr>
            </a:lvl1pPr>
          </a:lstStyle>
          <a:p>
            <a:endParaRPr lang="sv-SE"/>
          </a:p>
        </p:txBody>
      </p:sp>
      <p:sp>
        <p:nvSpPr>
          <p:cNvPr id="6" name="Platshållare för bildnummer 5">
            <a:extLst>
              <a:ext uri="{FF2B5EF4-FFF2-40B4-BE49-F238E27FC236}">
                <a16:creationId xmlns:a16="http://schemas.microsoft.com/office/drawing/2014/main" id="{E2D76D85-745A-4E90-8EF1-A95FE2D46768}"/>
              </a:ext>
            </a:extLst>
          </p:cNvPr>
          <p:cNvSpPr>
            <a:spLocks noGrp="1"/>
          </p:cNvSpPr>
          <p:nvPr>
            <p:ph type="sldNum" sz="quarter" idx="4"/>
          </p:nvPr>
        </p:nvSpPr>
        <p:spPr>
          <a:xfrm>
            <a:off x="5447999" y="6383923"/>
            <a:ext cx="1296002" cy="153888"/>
          </a:xfrm>
          <a:prstGeom prst="rect">
            <a:avLst/>
          </a:prstGeom>
        </p:spPr>
        <p:txBody>
          <a:bodyPr vert="horz" lIns="0" tIns="0" rIns="0" bIns="0" rtlCol="0" anchor="b" anchorCtr="0">
            <a:noAutofit/>
          </a:bodyPr>
          <a:lstStyle>
            <a:lvl1pPr algn="ctr">
              <a:defRPr sz="1000">
                <a:solidFill>
                  <a:schemeClr val="tx2"/>
                </a:solidFill>
              </a:defRPr>
            </a:lvl1pPr>
          </a:lstStyle>
          <a:p>
            <a:fld id="{1943B2B7-BEA8-4334-A326-592BBB640B02}" type="slidenum">
              <a:rPr lang="sv-SE" smtClean="0"/>
              <a:t>‹#›</a:t>
            </a:fld>
            <a:endParaRPr lang="sv-SE"/>
          </a:p>
        </p:txBody>
      </p:sp>
    </p:spTree>
    <p:extLst>
      <p:ext uri="{BB962C8B-B14F-4D97-AF65-F5344CB8AC3E}">
        <p14:creationId xmlns:p14="http://schemas.microsoft.com/office/powerpoint/2010/main" val="65507169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100000"/>
        </a:lnSpc>
        <a:spcBef>
          <a:spcPct val="0"/>
        </a:spcBef>
        <a:buNone/>
        <a:defRPr sz="4400" b="1" kern="1200">
          <a:solidFill>
            <a:schemeClr val="tx1"/>
          </a:solidFill>
          <a:latin typeface="+mj-lt"/>
          <a:ea typeface="+mj-ea"/>
          <a:cs typeface="+mj-cs"/>
        </a:defRPr>
      </a:lvl1pPr>
    </p:titleStyle>
    <p:bodyStyle>
      <a:lvl1pPr marL="252000" indent="-252000" algn="l" defTabSz="914400" rtl="0" eaLnBrk="1" latinLnBrk="0" hangingPunct="1">
        <a:lnSpc>
          <a:spcPct val="100000"/>
        </a:lnSpc>
        <a:spcBef>
          <a:spcPts val="1200"/>
        </a:spcBef>
        <a:buFont typeface="Arial" panose="020B0604020202020204" pitchFamily="34" charset="0"/>
        <a:buChar char="•"/>
        <a:defRPr sz="2400" kern="1200" baseline="0">
          <a:solidFill>
            <a:schemeClr val="tx1"/>
          </a:solidFill>
          <a:latin typeface="+mn-lt"/>
          <a:ea typeface="+mn-ea"/>
          <a:cs typeface="+mn-cs"/>
        </a:defRPr>
      </a:lvl1pPr>
      <a:lvl2pPr marL="504000" indent="-252000" algn="l" defTabSz="914400" rtl="0" eaLnBrk="1" latinLnBrk="0" hangingPunct="1">
        <a:lnSpc>
          <a:spcPct val="100000"/>
        </a:lnSpc>
        <a:spcBef>
          <a:spcPts val="800"/>
        </a:spcBef>
        <a:buSzPct val="70000"/>
        <a:buFont typeface="Courier New" charset="0"/>
        <a:buChar char="o"/>
        <a:defRPr sz="2200" kern="1200">
          <a:solidFill>
            <a:schemeClr val="tx1"/>
          </a:solidFill>
          <a:latin typeface="+mn-lt"/>
          <a:ea typeface="+mn-ea"/>
          <a:cs typeface="+mn-cs"/>
        </a:defRPr>
      </a:lvl2pPr>
      <a:lvl3pPr marL="756000" indent="-252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3pPr>
      <a:lvl4pPr marL="1008000" indent="-252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4pPr>
      <a:lvl5pPr marL="1260000" indent="-252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18CA09C7-587A-4657-81D5-AC0FD131658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181824" y="6055200"/>
            <a:ext cx="1665480" cy="482611"/>
          </a:xfrm>
          <a:prstGeom prst="rect">
            <a:avLst/>
          </a:prstGeom>
        </p:spPr>
      </p:pic>
      <p:sp>
        <p:nvSpPr>
          <p:cNvPr id="2" name="Platshållare för rubrik 1">
            <a:extLst>
              <a:ext uri="{FF2B5EF4-FFF2-40B4-BE49-F238E27FC236}">
                <a16:creationId xmlns:a16="http://schemas.microsoft.com/office/drawing/2014/main" id="{0234B26A-6B2B-4C95-8A12-DEAF372ABE1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4DDE046B-4018-48D7-8D73-CC8D08898B31}"/>
              </a:ext>
            </a:extLst>
          </p:cNvPr>
          <p:cNvSpPr>
            <a:spLocks noGrp="1"/>
          </p:cNvSpPr>
          <p:nvPr>
            <p:ph type="body" idx="1"/>
          </p:nvPr>
        </p:nvSpPr>
        <p:spPr>
          <a:xfrm>
            <a:off x="838200" y="1825625"/>
            <a:ext cx="10515600" cy="3990975"/>
          </a:xfrm>
          <a:prstGeom prst="rect">
            <a:avLst/>
          </a:prstGeom>
        </p:spPr>
        <p:txBody>
          <a:bodyPr vert="horz" lIns="91440" tIns="45720" rIns="91440" bIns="45720" rtlCol="0">
            <a:normAutofit/>
          </a:bodyPr>
          <a:lstStyle/>
          <a:p>
            <a:pPr lvl="0"/>
            <a:r>
              <a:rPr lang="sv-SE"/>
              <a:t>Skriv text här</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B6471CCF-095F-468D-ADFF-411F91FB9373}"/>
              </a:ext>
            </a:extLst>
          </p:cNvPr>
          <p:cNvSpPr>
            <a:spLocks noGrp="1"/>
          </p:cNvSpPr>
          <p:nvPr>
            <p:ph type="dt" sz="half" idx="2"/>
          </p:nvPr>
        </p:nvSpPr>
        <p:spPr>
          <a:xfrm>
            <a:off x="674838" y="6384966"/>
            <a:ext cx="1021520" cy="152845"/>
          </a:xfrm>
          <a:prstGeom prst="rect">
            <a:avLst/>
          </a:prstGeom>
        </p:spPr>
        <p:txBody>
          <a:bodyPr vert="horz" lIns="0" tIns="0" rIns="0" bIns="0" rtlCol="0" anchor="b" anchorCtr="0">
            <a:noAutofit/>
          </a:bodyPr>
          <a:lstStyle>
            <a:lvl1pPr algn="l">
              <a:defRPr sz="1000">
                <a:solidFill>
                  <a:schemeClr val="tx2"/>
                </a:solidFill>
              </a:defRPr>
            </a:lvl1pPr>
          </a:lstStyle>
          <a:p>
            <a:fld id="{517961DE-70CA-1949-9072-9D2A38C11419}" type="datetime1">
              <a:rPr lang="sv-SE" smtClean="0"/>
              <a:t>2023-03-05</a:t>
            </a:fld>
            <a:endParaRPr lang="sv-SE"/>
          </a:p>
        </p:txBody>
      </p:sp>
      <p:sp>
        <p:nvSpPr>
          <p:cNvPr id="5" name="Platshållare för sidfot 4">
            <a:extLst>
              <a:ext uri="{FF2B5EF4-FFF2-40B4-BE49-F238E27FC236}">
                <a16:creationId xmlns:a16="http://schemas.microsoft.com/office/drawing/2014/main" id="{0D2D835D-2058-46B0-B2A7-6BEB4597C28B}"/>
              </a:ext>
            </a:extLst>
          </p:cNvPr>
          <p:cNvSpPr>
            <a:spLocks noGrp="1"/>
          </p:cNvSpPr>
          <p:nvPr>
            <p:ph type="ftr" sz="quarter" idx="3"/>
          </p:nvPr>
        </p:nvSpPr>
        <p:spPr>
          <a:xfrm>
            <a:off x="1696358" y="6383923"/>
            <a:ext cx="3751641" cy="154931"/>
          </a:xfrm>
          <a:prstGeom prst="rect">
            <a:avLst/>
          </a:prstGeom>
        </p:spPr>
        <p:txBody>
          <a:bodyPr vert="horz" lIns="0" tIns="0" rIns="0" bIns="0" rtlCol="0" anchor="b" anchorCtr="0">
            <a:noAutofit/>
          </a:bodyPr>
          <a:lstStyle>
            <a:lvl1pPr algn="l">
              <a:defRPr sz="1000">
                <a:solidFill>
                  <a:schemeClr val="tx2"/>
                </a:solidFill>
              </a:defRPr>
            </a:lvl1pPr>
          </a:lstStyle>
          <a:p>
            <a:endParaRPr lang="sv-SE"/>
          </a:p>
        </p:txBody>
      </p:sp>
      <p:sp>
        <p:nvSpPr>
          <p:cNvPr id="6" name="Platshållare för bildnummer 5">
            <a:extLst>
              <a:ext uri="{FF2B5EF4-FFF2-40B4-BE49-F238E27FC236}">
                <a16:creationId xmlns:a16="http://schemas.microsoft.com/office/drawing/2014/main" id="{E2D76D85-745A-4E90-8EF1-A95FE2D46768}"/>
              </a:ext>
            </a:extLst>
          </p:cNvPr>
          <p:cNvSpPr>
            <a:spLocks noGrp="1"/>
          </p:cNvSpPr>
          <p:nvPr>
            <p:ph type="sldNum" sz="quarter" idx="4"/>
          </p:nvPr>
        </p:nvSpPr>
        <p:spPr>
          <a:xfrm>
            <a:off x="5447999" y="6383923"/>
            <a:ext cx="1296002" cy="153888"/>
          </a:xfrm>
          <a:prstGeom prst="rect">
            <a:avLst/>
          </a:prstGeom>
        </p:spPr>
        <p:txBody>
          <a:bodyPr vert="horz" lIns="0" tIns="0" rIns="0" bIns="0" rtlCol="0" anchor="b" anchorCtr="0">
            <a:noAutofit/>
          </a:bodyPr>
          <a:lstStyle>
            <a:lvl1pPr algn="ctr">
              <a:defRPr sz="1000">
                <a:solidFill>
                  <a:schemeClr val="tx2"/>
                </a:solidFill>
              </a:defRPr>
            </a:lvl1pPr>
          </a:lstStyle>
          <a:p>
            <a:fld id="{B13FB9FB-F0A8-4F05-A3B7-7EDA3F6823CA}" type="slidenum">
              <a:rPr lang="sv-SE" smtClean="0"/>
              <a:pPr/>
              <a:t>‹#›</a:t>
            </a:fld>
            <a:endParaRPr lang="sv-SE"/>
          </a:p>
        </p:txBody>
      </p:sp>
    </p:spTree>
    <p:extLst>
      <p:ext uri="{BB962C8B-B14F-4D97-AF65-F5344CB8AC3E}">
        <p14:creationId xmlns:p14="http://schemas.microsoft.com/office/powerpoint/2010/main" val="409585663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p:hf sldNum="0" hdr="0" ftr="0" dt="0"/>
  <p:txStyles>
    <p:titleStyle>
      <a:lvl1pPr algn="l" defTabSz="914400" rtl="0" eaLnBrk="1" latinLnBrk="0" hangingPunct="1">
        <a:lnSpc>
          <a:spcPct val="100000"/>
        </a:lnSpc>
        <a:spcBef>
          <a:spcPct val="0"/>
        </a:spcBef>
        <a:buNone/>
        <a:defRPr sz="4400" b="1" kern="1200">
          <a:solidFill>
            <a:schemeClr val="tx1"/>
          </a:solidFill>
          <a:latin typeface="+mj-lt"/>
          <a:ea typeface="+mj-ea"/>
          <a:cs typeface="+mj-cs"/>
        </a:defRPr>
      </a:lvl1pPr>
    </p:titleStyle>
    <p:bodyStyle>
      <a:lvl1pPr marL="252000" indent="-252000" algn="l" defTabSz="914400" rtl="0" eaLnBrk="1" latinLnBrk="0" hangingPunct="1">
        <a:lnSpc>
          <a:spcPct val="100000"/>
        </a:lnSpc>
        <a:spcBef>
          <a:spcPts val="1200"/>
        </a:spcBef>
        <a:buFont typeface="Arial" panose="020B0604020202020204" pitchFamily="34" charset="0"/>
        <a:buChar char="•"/>
        <a:defRPr sz="2400" kern="1200" baseline="0">
          <a:solidFill>
            <a:schemeClr val="tx1"/>
          </a:solidFill>
          <a:latin typeface="+mn-lt"/>
          <a:ea typeface="+mn-ea"/>
          <a:cs typeface="+mn-cs"/>
        </a:defRPr>
      </a:lvl1pPr>
      <a:lvl2pPr marL="504000" indent="-252000" algn="l" defTabSz="914400" rtl="0" eaLnBrk="1" latinLnBrk="0" hangingPunct="1">
        <a:lnSpc>
          <a:spcPct val="100000"/>
        </a:lnSpc>
        <a:spcBef>
          <a:spcPts val="800"/>
        </a:spcBef>
        <a:buSzPct val="70000"/>
        <a:buFont typeface="Courier New" charset="0"/>
        <a:buChar char="o"/>
        <a:defRPr sz="2200" kern="1200">
          <a:solidFill>
            <a:schemeClr val="tx1"/>
          </a:solidFill>
          <a:latin typeface="+mn-lt"/>
          <a:ea typeface="+mn-ea"/>
          <a:cs typeface="+mn-cs"/>
        </a:defRPr>
      </a:lvl2pPr>
      <a:lvl3pPr marL="756000" indent="-252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3pPr>
      <a:lvl4pPr marL="1008000" indent="-252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4pPr>
      <a:lvl5pPr marL="1260000" indent="-252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0.xml"/><Relationship Id="rId4" Type="http://schemas.openxmlformats.org/officeDocument/2006/relationships/hyperlink" Target="https://intranat.regionvarmland.se/suicidprevention"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hyperlink" Target="mailto:anna-karin.tornqvist@regionvarmland.se" TargetMode="External"/><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hyperlink" Target="https://teams.microsoft.com/l/chat/0/0?users=Anna-Karin.Tornqvist@regionvarmland.se" TargetMode="External"/><Relationship Id="rId4" Type="http://schemas.openxmlformats.org/officeDocument/2006/relationships/hyperlink" Target="callto:Anna-Karin.Tornqvist@regionvarmland.se"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1E1C5A9-99F8-1F81-EE09-93F3B064FF0F}"/>
              </a:ext>
            </a:extLst>
          </p:cNvPr>
          <p:cNvSpPr>
            <a:spLocks noGrp="1"/>
          </p:cNvSpPr>
          <p:nvPr>
            <p:ph type="ctrTitle"/>
          </p:nvPr>
        </p:nvSpPr>
        <p:spPr/>
        <p:txBody>
          <a:bodyPr/>
          <a:lstStyle/>
          <a:p>
            <a:r>
              <a:rPr lang="sv-SE"/>
              <a:t>Styrande dokument för suicidprevention</a:t>
            </a:r>
          </a:p>
        </p:txBody>
      </p:sp>
      <p:sp>
        <p:nvSpPr>
          <p:cNvPr id="3" name="Underrubrik 2">
            <a:extLst>
              <a:ext uri="{FF2B5EF4-FFF2-40B4-BE49-F238E27FC236}">
                <a16:creationId xmlns:a16="http://schemas.microsoft.com/office/drawing/2014/main" id="{74A16798-A09B-99D6-BAF7-46687EBA879B}"/>
              </a:ext>
            </a:extLst>
          </p:cNvPr>
          <p:cNvSpPr>
            <a:spLocks noGrp="1"/>
          </p:cNvSpPr>
          <p:nvPr>
            <p:ph type="subTitle" idx="1"/>
          </p:nvPr>
        </p:nvSpPr>
        <p:spPr/>
        <p:txBody>
          <a:bodyPr/>
          <a:lstStyle/>
          <a:p>
            <a:r>
              <a:rPr lang="sv-SE"/>
              <a:t>För medarbetare</a:t>
            </a:r>
          </a:p>
        </p:txBody>
      </p:sp>
    </p:spTree>
    <p:extLst>
      <p:ext uri="{BB962C8B-B14F-4D97-AF65-F5344CB8AC3E}">
        <p14:creationId xmlns:p14="http://schemas.microsoft.com/office/powerpoint/2010/main" val="15192197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FDFBEEE7-CD1A-9864-8C13-8E527A85A426}"/>
              </a:ext>
            </a:extLst>
          </p:cNvPr>
          <p:cNvSpPr>
            <a:spLocks noGrp="1"/>
          </p:cNvSpPr>
          <p:nvPr>
            <p:ph type="body" sz="quarter" idx="13"/>
          </p:nvPr>
        </p:nvSpPr>
        <p:spPr>
          <a:xfrm>
            <a:off x="2496809" y="2482850"/>
            <a:ext cx="7213248" cy="3240000"/>
          </a:xfrm>
        </p:spPr>
        <p:txBody>
          <a:bodyPr/>
          <a:lstStyle/>
          <a:p>
            <a:pPr marL="0" indent="0" algn="ctr">
              <a:buNone/>
            </a:pPr>
            <a:r>
              <a:rPr lang="sv-SE" sz="4000" b="1"/>
              <a:t>Lämna aldrig </a:t>
            </a:r>
          </a:p>
          <a:p>
            <a:pPr marL="0" indent="0" algn="ctr">
              <a:buNone/>
            </a:pPr>
            <a:r>
              <a:rPr lang="sv-SE" sz="4000" b="1"/>
              <a:t>en självmordsnära person ensam.</a:t>
            </a:r>
          </a:p>
        </p:txBody>
      </p:sp>
    </p:spTree>
    <p:extLst>
      <p:ext uri="{BB962C8B-B14F-4D97-AF65-F5344CB8AC3E}">
        <p14:creationId xmlns:p14="http://schemas.microsoft.com/office/powerpoint/2010/main" val="38546029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ruta 2">
            <a:extLst>
              <a:ext uri="{FF2B5EF4-FFF2-40B4-BE49-F238E27FC236}">
                <a16:creationId xmlns:a16="http://schemas.microsoft.com/office/drawing/2014/main" id="{326D2E57-FF72-5054-0D77-585A1C462493}"/>
              </a:ext>
            </a:extLst>
          </p:cNvPr>
          <p:cNvSpPr txBox="1"/>
          <p:nvPr/>
        </p:nvSpPr>
        <p:spPr>
          <a:xfrm>
            <a:off x="2505652" y="496610"/>
            <a:ext cx="10857958" cy="523220"/>
          </a:xfrm>
          <a:prstGeom prst="rect">
            <a:avLst/>
          </a:prstGeom>
          <a:noFill/>
        </p:spPr>
        <p:txBody>
          <a:bodyPr wrap="square" rtlCol="0">
            <a:spAutoFit/>
          </a:bodyPr>
          <a:lstStyle/>
          <a:p>
            <a:r>
              <a:rPr lang="sv-SE" sz="2800" b="1"/>
              <a:t>Rutin för suicidprevention – vuxna </a:t>
            </a:r>
          </a:p>
        </p:txBody>
      </p:sp>
      <p:pic>
        <p:nvPicPr>
          <p:cNvPr id="5" name="Bildobjekt 4">
            <a:extLst>
              <a:ext uri="{FF2B5EF4-FFF2-40B4-BE49-F238E27FC236}">
                <a16:creationId xmlns:a16="http://schemas.microsoft.com/office/drawing/2014/main" id="{2F70147A-C60E-6059-DAC6-C0F5154CEE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1475" y="1347023"/>
            <a:ext cx="11497121" cy="5142267"/>
          </a:xfrm>
          <a:prstGeom prst="rect">
            <a:avLst/>
          </a:prstGeom>
        </p:spPr>
      </p:pic>
    </p:spTree>
    <p:extLst>
      <p:ext uri="{BB962C8B-B14F-4D97-AF65-F5344CB8AC3E}">
        <p14:creationId xmlns:p14="http://schemas.microsoft.com/office/powerpoint/2010/main" val="39596665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ruta 2">
            <a:extLst>
              <a:ext uri="{FF2B5EF4-FFF2-40B4-BE49-F238E27FC236}">
                <a16:creationId xmlns:a16="http://schemas.microsoft.com/office/drawing/2014/main" id="{326D2E57-FF72-5054-0D77-585A1C462493}"/>
              </a:ext>
            </a:extLst>
          </p:cNvPr>
          <p:cNvSpPr txBox="1"/>
          <p:nvPr/>
        </p:nvSpPr>
        <p:spPr>
          <a:xfrm>
            <a:off x="2511478" y="506258"/>
            <a:ext cx="10250793" cy="523220"/>
          </a:xfrm>
          <a:prstGeom prst="rect">
            <a:avLst/>
          </a:prstGeom>
          <a:noFill/>
        </p:spPr>
        <p:txBody>
          <a:bodyPr wrap="square" rtlCol="0">
            <a:spAutoFit/>
          </a:bodyPr>
          <a:lstStyle/>
          <a:p>
            <a:r>
              <a:rPr lang="sv-SE" sz="2800" b="1"/>
              <a:t>Rutin för suicidprevention – barn och unga </a:t>
            </a:r>
          </a:p>
        </p:txBody>
      </p:sp>
      <p:pic>
        <p:nvPicPr>
          <p:cNvPr id="5" name="Bildobjekt 4">
            <a:extLst>
              <a:ext uri="{FF2B5EF4-FFF2-40B4-BE49-F238E27FC236}">
                <a16:creationId xmlns:a16="http://schemas.microsoft.com/office/drawing/2014/main" id="{F170F80A-B4EE-44C8-9FAB-033336BBFC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6310" y="1209368"/>
            <a:ext cx="11639722" cy="5422019"/>
          </a:xfrm>
          <a:prstGeom prst="rect">
            <a:avLst/>
          </a:prstGeom>
        </p:spPr>
      </p:pic>
    </p:spTree>
    <p:extLst>
      <p:ext uri="{BB962C8B-B14F-4D97-AF65-F5344CB8AC3E}">
        <p14:creationId xmlns:p14="http://schemas.microsoft.com/office/powerpoint/2010/main" val="39715916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027A0787-AA16-B5D4-3DC3-3FD5E2E6921B}"/>
              </a:ext>
            </a:extLst>
          </p:cNvPr>
          <p:cNvPicPr>
            <a:picLocks noChangeAspect="1"/>
          </p:cNvPicPr>
          <p:nvPr/>
        </p:nvPicPr>
        <p:blipFill rotWithShape="1">
          <a:blip r:embed="rId3"/>
          <a:srcRect l="1" t="-1" r="21955" b="22677"/>
          <a:stretch/>
        </p:blipFill>
        <p:spPr>
          <a:xfrm>
            <a:off x="1" y="10885"/>
            <a:ext cx="12191999" cy="6847115"/>
          </a:xfrm>
          <a:prstGeom prst="rect">
            <a:avLst/>
          </a:prstGeom>
        </p:spPr>
      </p:pic>
    </p:spTree>
    <p:extLst>
      <p:ext uri="{BB962C8B-B14F-4D97-AF65-F5344CB8AC3E}">
        <p14:creationId xmlns:p14="http://schemas.microsoft.com/office/powerpoint/2010/main" val="29496433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29BA9134-24AF-88C1-7F37-2DC350EC644D}"/>
              </a:ext>
            </a:extLst>
          </p:cNvPr>
          <p:cNvPicPr>
            <a:picLocks noChangeAspect="1"/>
          </p:cNvPicPr>
          <p:nvPr/>
        </p:nvPicPr>
        <p:blipFill rotWithShape="1">
          <a:blip r:embed="rId3"/>
          <a:srcRect l="208" r="24063" b="24831"/>
          <a:stretch/>
        </p:blipFill>
        <p:spPr>
          <a:xfrm>
            <a:off x="165099" y="123825"/>
            <a:ext cx="11839271" cy="6610350"/>
          </a:xfrm>
          <a:prstGeom prst="rect">
            <a:avLst/>
          </a:prstGeom>
        </p:spPr>
      </p:pic>
      <p:sp>
        <p:nvSpPr>
          <p:cNvPr id="4" name="textruta 3">
            <a:extLst>
              <a:ext uri="{FF2B5EF4-FFF2-40B4-BE49-F238E27FC236}">
                <a16:creationId xmlns:a16="http://schemas.microsoft.com/office/drawing/2014/main" id="{C8DDAB7D-9E25-D8D3-C8E5-FF5BFE09C82C}"/>
              </a:ext>
            </a:extLst>
          </p:cNvPr>
          <p:cNvSpPr txBox="1"/>
          <p:nvPr/>
        </p:nvSpPr>
        <p:spPr>
          <a:xfrm>
            <a:off x="165099" y="4572000"/>
            <a:ext cx="7112001" cy="523220"/>
          </a:xfrm>
          <a:prstGeom prst="rect">
            <a:avLst/>
          </a:prstGeom>
          <a:solidFill>
            <a:srgbClr val="002060"/>
          </a:solidFill>
        </p:spPr>
        <p:txBody>
          <a:bodyPr wrap="square" rtlCol="0">
            <a:spAutoFit/>
          </a:bodyPr>
          <a:lstStyle/>
          <a:p>
            <a:pPr algn="ctr"/>
            <a:r>
              <a:rPr lang="sv-SE" sz="2800">
                <a:solidFill>
                  <a:schemeClr val="bg1"/>
                </a:solidFill>
                <a:hlinkClick r:id="rId4">
                  <a:extLst>
                    <a:ext uri="{A12FA001-AC4F-418D-AE19-62706E023703}">
                      <ahyp:hlinkClr xmlns:ahyp="http://schemas.microsoft.com/office/drawing/2018/hyperlinkcolor" val="tx"/>
                    </a:ext>
                  </a:extLst>
                </a:hlinkClick>
              </a:rPr>
              <a:t>intranat.regionvarmland.se/suicidprevention</a:t>
            </a:r>
            <a:endParaRPr lang="sv-SE" sz="2800">
              <a:solidFill>
                <a:schemeClr val="bg1"/>
              </a:solidFill>
            </a:endParaRPr>
          </a:p>
        </p:txBody>
      </p:sp>
    </p:spTree>
    <p:extLst>
      <p:ext uri="{BB962C8B-B14F-4D97-AF65-F5344CB8AC3E}">
        <p14:creationId xmlns:p14="http://schemas.microsoft.com/office/powerpoint/2010/main" val="23435373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C955A23-B8B3-FE31-442D-CB684D3F24BD}"/>
              </a:ext>
            </a:extLst>
          </p:cNvPr>
          <p:cNvSpPr>
            <a:spLocks noGrp="1"/>
          </p:cNvSpPr>
          <p:nvPr>
            <p:ph type="title"/>
          </p:nvPr>
        </p:nvSpPr>
        <p:spPr>
          <a:xfrm>
            <a:off x="2496809" y="870400"/>
            <a:ext cx="7200000" cy="1325563"/>
          </a:xfrm>
        </p:spPr>
        <p:txBody>
          <a:bodyPr/>
          <a:lstStyle/>
          <a:p>
            <a:r>
              <a:rPr lang="sv-SE"/>
              <a:t>Diskussionsfrågor</a:t>
            </a:r>
          </a:p>
        </p:txBody>
      </p:sp>
      <p:sp>
        <p:nvSpPr>
          <p:cNvPr id="3" name="Platshållare för text 2">
            <a:extLst>
              <a:ext uri="{FF2B5EF4-FFF2-40B4-BE49-F238E27FC236}">
                <a16:creationId xmlns:a16="http://schemas.microsoft.com/office/drawing/2014/main" id="{85E38963-562A-24E3-78A7-0C5508F9CFDD}"/>
              </a:ext>
            </a:extLst>
          </p:cNvPr>
          <p:cNvSpPr>
            <a:spLocks noGrp="1"/>
          </p:cNvSpPr>
          <p:nvPr>
            <p:ph type="body" sz="quarter" idx="13"/>
          </p:nvPr>
        </p:nvSpPr>
        <p:spPr>
          <a:xfrm>
            <a:off x="2496808" y="2381250"/>
            <a:ext cx="8082291" cy="3240000"/>
          </a:xfrm>
        </p:spPr>
        <p:txBody>
          <a:bodyPr/>
          <a:lstStyle/>
          <a:p>
            <a:r>
              <a:rPr lang="sv-SE" dirty="0"/>
              <a:t>Hur har vi agerat tidigare när vi mött personer med psykisk ohälsa och/eller suicidtankar?</a:t>
            </a:r>
          </a:p>
          <a:p>
            <a:r>
              <a:rPr lang="sv-SE" dirty="0"/>
              <a:t>Vilka vinster och utmaningar ser vi hos oss, nu när vi inom vår verksamhet ska identifierar suicidnära patienter och lotsa dem rätt?</a:t>
            </a:r>
          </a:p>
          <a:p>
            <a:r>
              <a:rPr lang="sv-SE" dirty="0"/>
              <a:t>Vad behöver vi för att känna oss trygga i det suicidnära arbetet?</a:t>
            </a:r>
          </a:p>
        </p:txBody>
      </p:sp>
    </p:spTree>
    <p:extLst>
      <p:ext uri="{BB962C8B-B14F-4D97-AF65-F5344CB8AC3E}">
        <p14:creationId xmlns:p14="http://schemas.microsoft.com/office/powerpoint/2010/main" val="18482962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15D4EFB-3C5B-2C3A-8705-CAA601F6C971}"/>
              </a:ext>
            </a:extLst>
          </p:cNvPr>
          <p:cNvSpPr>
            <a:spLocks noGrp="1"/>
          </p:cNvSpPr>
          <p:nvPr>
            <p:ph type="title"/>
          </p:nvPr>
        </p:nvSpPr>
        <p:spPr/>
        <p:txBody>
          <a:bodyPr/>
          <a:lstStyle/>
          <a:p>
            <a:r>
              <a:rPr lang="sv-SE" dirty="0"/>
              <a:t>Kontaktpersoner</a:t>
            </a:r>
          </a:p>
        </p:txBody>
      </p:sp>
      <p:sp>
        <p:nvSpPr>
          <p:cNvPr id="3" name="Platshållare för text 2">
            <a:extLst>
              <a:ext uri="{FF2B5EF4-FFF2-40B4-BE49-F238E27FC236}">
                <a16:creationId xmlns:a16="http://schemas.microsoft.com/office/drawing/2014/main" id="{A2103828-78C5-01DD-0D59-6FEA73006CE7}"/>
              </a:ext>
            </a:extLst>
          </p:cNvPr>
          <p:cNvSpPr>
            <a:spLocks noGrp="1"/>
          </p:cNvSpPr>
          <p:nvPr>
            <p:ph type="body" sz="quarter" idx="13"/>
          </p:nvPr>
        </p:nvSpPr>
        <p:spPr>
          <a:xfrm>
            <a:off x="2496809" y="2482850"/>
            <a:ext cx="9072892" cy="3240000"/>
          </a:xfrm>
        </p:spPr>
        <p:txBody>
          <a:bodyPr/>
          <a:lstStyle/>
          <a:p>
            <a:r>
              <a:rPr lang="sv-SE" dirty="0"/>
              <a:t>Anna-Karin Törnqvist, utvecklingsledare</a:t>
            </a:r>
            <a:br>
              <a:rPr lang="sv-SE" dirty="0"/>
            </a:br>
            <a:r>
              <a:rPr lang="sv-SE" dirty="0">
                <a:hlinkClick r:id="rId3"/>
              </a:rPr>
              <a:t>anna-karin.tornqvist@regionvarmland.se</a:t>
            </a:r>
            <a:endParaRPr lang="sv-SE" dirty="0"/>
          </a:p>
          <a:p>
            <a:r>
              <a:rPr lang="sv-SE" dirty="0"/>
              <a:t>Jonas Niklasson, chefläkare</a:t>
            </a:r>
            <a:br>
              <a:rPr lang="sv-SE" dirty="0"/>
            </a:br>
            <a:r>
              <a:rPr lang="sv-SE" dirty="0"/>
              <a:t>jonas.niklasson@regionvarmland.se</a:t>
            </a:r>
          </a:p>
          <a:p>
            <a:r>
              <a:rPr lang="sv-SE" dirty="0"/>
              <a:t>Herbert Ornstein, utvecklingsledare</a:t>
            </a:r>
            <a:br>
              <a:rPr lang="sv-SE" dirty="0"/>
            </a:br>
            <a:r>
              <a:rPr lang="sv-SE" dirty="0"/>
              <a:t>herbert.ornstein@regionvarmland.se</a:t>
            </a:r>
          </a:p>
          <a:p>
            <a:r>
              <a:rPr lang="sv-SE" dirty="0"/>
              <a:t>Karen O´quin, samordnare för suicidprevention i Värmland</a:t>
            </a:r>
            <a:br>
              <a:rPr lang="sv-SE"/>
            </a:br>
            <a:r>
              <a:rPr lang="sv-SE"/>
              <a:t>karen.oquin</a:t>
            </a:r>
            <a:r>
              <a:rPr lang="sv-SE" dirty="0"/>
              <a:t>@regionvarmland.se</a:t>
            </a:r>
          </a:p>
          <a:p>
            <a:endParaRPr lang="sv-SE" dirty="0"/>
          </a:p>
        </p:txBody>
      </p:sp>
      <p:sp>
        <p:nvSpPr>
          <p:cNvPr id="5" name="AutoShape 2">
            <a:hlinkClick r:id="rId4"/>
            <a:extLst>
              <a:ext uri="{FF2B5EF4-FFF2-40B4-BE49-F238E27FC236}">
                <a16:creationId xmlns:a16="http://schemas.microsoft.com/office/drawing/2014/main" id="{8E945858-0247-B686-53F1-4B2E83FC635D}"/>
              </a:ext>
            </a:extLst>
          </p:cNvPr>
          <p:cNvSpPr>
            <a:spLocks noChangeAspect="1" noChangeArrowheads="1"/>
          </p:cNvSpPr>
          <p:nvPr/>
        </p:nvSpPr>
        <p:spPr bwMode="auto">
          <a:xfrm>
            <a:off x="136525" y="-381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v-SE"/>
          </a:p>
        </p:txBody>
      </p:sp>
      <p:sp>
        <p:nvSpPr>
          <p:cNvPr id="6" name="AutoShape 3">
            <a:hlinkClick r:id="rId5"/>
            <a:extLst>
              <a:ext uri="{FF2B5EF4-FFF2-40B4-BE49-F238E27FC236}">
                <a16:creationId xmlns:a16="http://schemas.microsoft.com/office/drawing/2014/main" id="{AB8D3669-87AB-FF03-E522-0BB6E9842DA4}"/>
              </a:ext>
            </a:extLst>
          </p:cNvPr>
          <p:cNvSpPr>
            <a:spLocks noChangeAspect="1" noChangeArrowheads="1"/>
          </p:cNvSpPr>
          <p:nvPr/>
        </p:nvSpPr>
        <p:spPr bwMode="auto">
          <a:xfrm>
            <a:off x="136525" y="-920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v-SE"/>
          </a:p>
        </p:txBody>
      </p:sp>
    </p:spTree>
    <p:extLst>
      <p:ext uri="{BB962C8B-B14F-4D97-AF65-F5344CB8AC3E}">
        <p14:creationId xmlns:p14="http://schemas.microsoft.com/office/powerpoint/2010/main" val="13927464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3F2B3986-B467-7C0A-65E1-D419A9FCD0E3}"/>
              </a:ext>
            </a:extLst>
          </p:cNvPr>
          <p:cNvSpPr>
            <a:spLocks noGrp="1"/>
          </p:cNvSpPr>
          <p:nvPr>
            <p:ph type="body" sz="quarter" idx="13"/>
          </p:nvPr>
        </p:nvSpPr>
        <p:spPr>
          <a:xfrm>
            <a:off x="2050494" y="1809000"/>
            <a:ext cx="8301820" cy="3240000"/>
          </a:xfrm>
        </p:spPr>
        <p:txBody>
          <a:bodyPr/>
          <a:lstStyle/>
          <a:p>
            <a:pPr marL="0" indent="0">
              <a:buNone/>
            </a:pPr>
            <a:r>
              <a:rPr lang="sv-SE" sz="2800" dirty="0">
                <a:effectLst/>
                <a:ea typeface="Calibri" panose="020F0502020204030204" pitchFamily="34" charset="0"/>
                <a:cs typeface="Times New Roman" panose="02020603050405020304" pitchFamily="18" charset="0"/>
              </a:rPr>
              <a:t>En tredjedel av alla som dör genom självmord har en pågående kontakt med den psykiatriska vården. Betydligt fler har haft kontakt med övrig hälso- och sjukvård. </a:t>
            </a:r>
          </a:p>
          <a:p>
            <a:pPr marL="0" indent="0">
              <a:buNone/>
            </a:pPr>
            <a:r>
              <a:rPr lang="sv-SE" sz="2800" dirty="0">
                <a:ea typeface="Calibri" panose="020F0502020204030204" pitchFamily="34" charset="0"/>
                <a:cs typeface="Times New Roman" panose="02020603050405020304" pitchFamily="18" charset="0"/>
              </a:rPr>
              <a:t>D</a:t>
            </a:r>
            <a:r>
              <a:rPr lang="sv-SE" sz="2800" dirty="0">
                <a:effectLst/>
                <a:ea typeface="Calibri" panose="020F0502020204030204" pitchFamily="34" charset="0"/>
                <a:cs typeface="Times New Roman" panose="02020603050405020304" pitchFamily="18" charset="0"/>
              </a:rPr>
              <a:t>ärför är det viktigt att alla delar av hälso- och sjukvården har kunskap </a:t>
            </a:r>
            <a:r>
              <a:rPr lang="sv-SE" sz="2800" dirty="0">
                <a:ea typeface="Calibri" panose="020F0502020204030204" pitchFamily="34" charset="0"/>
                <a:cs typeface="Times New Roman" panose="02020603050405020304" pitchFamily="18" charset="0"/>
              </a:rPr>
              <a:t>om </a:t>
            </a:r>
            <a:r>
              <a:rPr lang="sv-SE" sz="2800" dirty="0">
                <a:effectLst/>
                <a:ea typeface="Calibri" panose="020F0502020204030204" pitchFamily="34" charset="0"/>
                <a:cs typeface="Times New Roman" panose="02020603050405020304" pitchFamily="18" charset="0"/>
              </a:rPr>
              <a:t>självmord och om hur sårbara individer ska bemötas.</a:t>
            </a:r>
          </a:p>
          <a:p>
            <a:pPr marL="0" indent="0">
              <a:buNone/>
            </a:pPr>
            <a:r>
              <a:rPr lang="sv-SE" sz="2800" i="1" dirty="0">
                <a:ea typeface="Calibri" panose="020F0502020204030204" pitchFamily="34" charset="0"/>
                <a:cs typeface="Times New Roman" panose="02020603050405020304" pitchFamily="18" charset="0"/>
              </a:rPr>
              <a:t>Socialstyrelsen</a:t>
            </a:r>
            <a:endParaRPr lang="sv-SE" sz="2800" i="1" dirty="0">
              <a:effectLst/>
              <a:ea typeface="Calibri" panose="020F0502020204030204" pitchFamily="34" charset="0"/>
              <a:cs typeface="Times New Roman" panose="02020603050405020304" pitchFamily="18" charset="0"/>
            </a:endParaRPr>
          </a:p>
          <a:p>
            <a:pPr marL="0" indent="0">
              <a:buNone/>
            </a:pPr>
            <a:endParaRPr lang="sv-SE" sz="2800" dirty="0">
              <a:effectLst/>
              <a:ea typeface="Calibri" panose="020F0502020204030204" pitchFamily="34" charset="0"/>
              <a:cs typeface="Times New Roman" panose="02020603050405020304" pitchFamily="18" charset="0"/>
            </a:endParaRPr>
          </a:p>
          <a:p>
            <a:pPr marL="0" indent="0">
              <a:buNone/>
            </a:pPr>
            <a:r>
              <a:rPr lang="sv-SE" sz="2800" dirty="0">
                <a:ea typeface="Calibri" panose="020F0502020204030204" pitchFamily="34" charset="0"/>
                <a:cs typeface="Times New Roman" panose="02020603050405020304" pitchFamily="18" charset="0"/>
              </a:rPr>
              <a:t>							</a:t>
            </a:r>
            <a:endParaRPr lang="sv-SE" dirty="0"/>
          </a:p>
        </p:txBody>
      </p:sp>
    </p:spTree>
    <p:extLst>
      <p:ext uri="{BB962C8B-B14F-4D97-AF65-F5344CB8AC3E}">
        <p14:creationId xmlns:p14="http://schemas.microsoft.com/office/powerpoint/2010/main" val="17462494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5C7FA808-3BCB-4193-A475-E9A2B4F13340}"/>
              </a:ext>
            </a:extLst>
          </p:cNvPr>
          <p:cNvSpPr>
            <a:spLocks noGrp="1"/>
          </p:cNvSpPr>
          <p:nvPr>
            <p:ph idx="1"/>
          </p:nvPr>
        </p:nvSpPr>
        <p:spPr>
          <a:xfrm>
            <a:off x="6732103" y="1391479"/>
            <a:ext cx="4848571" cy="4188563"/>
          </a:xfrm>
        </p:spPr>
        <p:txBody>
          <a:bodyPr>
            <a:normAutofit/>
          </a:bodyPr>
          <a:lstStyle/>
          <a:p>
            <a:pPr marL="0" lvl="0" indent="0">
              <a:lnSpc>
                <a:spcPct val="100000"/>
              </a:lnSpc>
              <a:spcAft>
                <a:spcPts val="600"/>
              </a:spcAft>
              <a:buNone/>
              <a:tabLst>
                <a:tab pos="441325" algn="l"/>
                <a:tab pos="808038" algn="l"/>
              </a:tabLst>
            </a:pPr>
            <a:r>
              <a:rPr lang="sv-SE" sz="2400" b="1">
                <a:solidFill>
                  <a:srgbClr val="000000"/>
                </a:solidFill>
                <a:cs typeface="Arial" panose="020B0604020202020204" pitchFamily="34" charset="0"/>
              </a:rPr>
              <a:t>Suicid…</a:t>
            </a:r>
          </a:p>
          <a:p>
            <a:pPr marL="0" lvl="0" indent="0">
              <a:lnSpc>
                <a:spcPct val="100000"/>
              </a:lnSpc>
              <a:spcAft>
                <a:spcPts val="600"/>
              </a:spcAft>
              <a:buNone/>
              <a:tabLst>
                <a:tab pos="452438" algn="l"/>
                <a:tab pos="808038" algn="l"/>
              </a:tabLst>
            </a:pPr>
            <a:r>
              <a:rPr lang="sv-SE" sz="2400">
                <a:solidFill>
                  <a:srgbClr val="000000"/>
                </a:solidFill>
                <a:cs typeface="Arial" panose="020B0604020202020204" pitchFamily="34" charset="0"/>
              </a:rPr>
              <a:t>… 	är förlust av människoliv.</a:t>
            </a:r>
          </a:p>
          <a:p>
            <a:pPr marL="0" lvl="0" indent="0">
              <a:lnSpc>
                <a:spcPct val="100000"/>
              </a:lnSpc>
              <a:spcAft>
                <a:spcPts val="600"/>
              </a:spcAft>
              <a:buNone/>
              <a:tabLst>
                <a:tab pos="452438" algn="l"/>
                <a:tab pos="808038" algn="l"/>
              </a:tabLst>
            </a:pPr>
            <a:r>
              <a:rPr lang="sv-SE" sz="2400" b="0" i="0">
                <a:solidFill>
                  <a:srgbClr val="000000"/>
                </a:solidFill>
                <a:effectLst/>
              </a:rPr>
              <a:t>… 	leder till omfattande psykiskt 	lidande och försämrad hälsa 	hos anhöriga och andra 	berörda.</a:t>
            </a:r>
          </a:p>
          <a:p>
            <a:pPr marL="0" indent="0">
              <a:spcAft>
                <a:spcPts val="600"/>
              </a:spcAft>
              <a:buNone/>
              <a:tabLst>
                <a:tab pos="452438" algn="l"/>
                <a:tab pos="808038" algn="l"/>
              </a:tabLst>
            </a:pPr>
            <a:r>
              <a:rPr lang="sv-SE" sz="2400">
                <a:solidFill>
                  <a:srgbClr val="000000"/>
                </a:solidFill>
                <a:cs typeface="Arial" panose="020B0604020202020204" pitchFamily="34" charset="0"/>
              </a:rPr>
              <a:t>… 	är ett folkhälsoproblem som 	kan förhindras och förebyggas.</a:t>
            </a:r>
          </a:p>
          <a:p>
            <a:pPr marL="0" lvl="0" indent="0">
              <a:lnSpc>
                <a:spcPct val="100000"/>
              </a:lnSpc>
              <a:spcAft>
                <a:spcPts val="600"/>
              </a:spcAft>
              <a:buNone/>
              <a:tabLst>
                <a:tab pos="441325" algn="l"/>
                <a:tab pos="808038" algn="l"/>
              </a:tabLst>
            </a:pPr>
            <a:endParaRPr lang="sv-SE" sz="2400">
              <a:solidFill>
                <a:srgbClr val="000000"/>
              </a:solidFill>
              <a:cs typeface="Arial" panose="020B0604020202020204" pitchFamily="34" charset="0"/>
            </a:endParaRPr>
          </a:p>
        </p:txBody>
      </p:sp>
      <p:pic>
        <p:nvPicPr>
          <p:cNvPr id="5" name="Bildobjekt 4" descr="En bild som visar text, silhuett&#10;&#10;Automatiskt genererad beskrivning">
            <a:extLst>
              <a:ext uri="{FF2B5EF4-FFF2-40B4-BE49-F238E27FC236}">
                <a16:creationId xmlns:a16="http://schemas.microsoft.com/office/drawing/2014/main" id="{681A15D7-CCD2-4248-BD44-64A19298F5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2563" y="1109470"/>
            <a:ext cx="6051733" cy="4639060"/>
          </a:xfrm>
          <a:prstGeom prst="rect">
            <a:avLst/>
          </a:prstGeom>
        </p:spPr>
      </p:pic>
    </p:spTree>
    <p:extLst>
      <p:ext uri="{BB962C8B-B14F-4D97-AF65-F5344CB8AC3E}">
        <p14:creationId xmlns:p14="http://schemas.microsoft.com/office/powerpoint/2010/main" val="18469936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a:extLst>
              <a:ext uri="{FF2B5EF4-FFF2-40B4-BE49-F238E27FC236}">
                <a16:creationId xmlns:a16="http://schemas.microsoft.com/office/drawing/2014/main" id="{BD7B59D9-1884-BC09-6594-661995B5ACE3}"/>
              </a:ext>
            </a:extLst>
          </p:cNvPr>
          <p:cNvSpPr txBox="1"/>
          <p:nvPr/>
        </p:nvSpPr>
        <p:spPr>
          <a:xfrm>
            <a:off x="816716" y="5270904"/>
            <a:ext cx="10580601" cy="1107996"/>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800" b="0" i="0" u="none" strike="noStrike" kern="1200" cap="none" spc="0" normalizeH="0" baseline="0" noProof="0" dirty="0">
                <a:ln>
                  <a:noFill/>
                </a:ln>
                <a:solidFill>
                  <a:prstClr val="white"/>
                </a:solidFill>
                <a:effectLst/>
                <a:uLnTx/>
                <a:uFillTx/>
                <a:latin typeface="Calibri" panose="020F0502020204030204"/>
                <a:ea typeface="+mn-ea"/>
                <a:cs typeface="+mn-cs"/>
              </a:rPr>
              <a:t>Antal suicid per år: 42 (medeltal för de senaste 20 åren).</a:t>
            </a:r>
          </a:p>
          <a:p>
            <a:pPr marL="0" marR="0" lvl="0" indent="0" algn="l" defTabSz="914400" rtl="0" eaLnBrk="1" fontAlgn="auto" latinLnBrk="0" hangingPunct="1">
              <a:lnSpc>
                <a:spcPct val="100000"/>
              </a:lnSpc>
              <a:spcBef>
                <a:spcPts val="1200"/>
              </a:spcBef>
              <a:spcAft>
                <a:spcPts val="0"/>
              </a:spcAft>
              <a:buClrTx/>
              <a:buSzTx/>
              <a:buFontTx/>
              <a:buNone/>
              <a:tabLst/>
              <a:defRPr/>
            </a:pPr>
            <a:r>
              <a:rPr kumimoji="0" lang="sv-SE" sz="2800" b="0" i="0" u="none" strike="noStrike" kern="1200" cap="none" spc="0" normalizeH="0" baseline="0" noProof="0" dirty="0">
                <a:ln>
                  <a:noFill/>
                </a:ln>
                <a:solidFill>
                  <a:prstClr val="white"/>
                </a:solidFill>
                <a:effectLst/>
                <a:uLnTx/>
                <a:uFillTx/>
                <a:latin typeface="Calibri" panose="020F0502020204030204"/>
                <a:ea typeface="+mn-ea"/>
                <a:cs typeface="+mn-cs"/>
              </a:rPr>
              <a:t>Antal suicidförsök per år: Cirka 400 (som vårdas inom Region Värmland).</a:t>
            </a:r>
          </a:p>
        </p:txBody>
      </p:sp>
      <p:pic>
        <p:nvPicPr>
          <p:cNvPr id="3" name="Bildobjekt 2">
            <a:extLst>
              <a:ext uri="{FF2B5EF4-FFF2-40B4-BE49-F238E27FC236}">
                <a16:creationId xmlns:a16="http://schemas.microsoft.com/office/drawing/2014/main" id="{B581D62A-7691-C587-6C26-993BA106A131}"/>
              </a:ext>
            </a:extLst>
          </p:cNvPr>
          <p:cNvPicPr>
            <a:picLocks noChangeAspect="1"/>
          </p:cNvPicPr>
          <p:nvPr/>
        </p:nvPicPr>
        <p:blipFill>
          <a:blip r:embed="rId3"/>
          <a:stretch>
            <a:fillRect/>
          </a:stretch>
        </p:blipFill>
        <p:spPr>
          <a:xfrm>
            <a:off x="-1" y="-1"/>
            <a:ext cx="12192001" cy="6858001"/>
          </a:xfrm>
          <a:prstGeom prst="rect">
            <a:avLst/>
          </a:prstGeom>
        </p:spPr>
      </p:pic>
    </p:spTree>
    <p:extLst>
      <p:ext uri="{BB962C8B-B14F-4D97-AF65-F5344CB8AC3E}">
        <p14:creationId xmlns:p14="http://schemas.microsoft.com/office/powerpoint/2010/main" val="70008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FCA0FAB9-5BB3-4983-E15A-4C416B947708}"/>
              </a:ext>
            </a:extLst>
          </p:cNvPr>
          <p:cNvSpPr>
            <a:spLocks noGrp="1"/>
          </p:cNvSpPr>
          <p:nvPr>
            <p:ph type="body" idx="1"/>
          </p:nvPr>
        </p:nvSpPr>
        <p:spPr/>
        <p:txBody>
          <a:bodyPr/>
          <a:lstStyle/>
          <a:p>
            <a:r>
              <a:rPr lang="sv-SE"/>
              <a:t>Dokumenten</a:t>
            </a:r>
          </a:p>
        </p:txBody>
      </p:sp>
      <p:sp>
        <p:nvSpPr>
          <p:cNvPr id="3" name="Platshållare för text 2">
            <a:extLst>
              <a:ext uri="{FF2B5EF4-FFF2-40B4-BE49-F238E27FC236}">
                <a16:creationId xmlns:a16="http://schemas.microsoft.com/office/drawing/2014/main" id="{50B67D6B-ED06-ABCE-AEE4-1EE7BF60E740}"/>
              </a:ext>
            </a:extLst>
          </p:cNvPr>
          <p:cNvSpPr>
            <a:spLocks noGrp="1"/>
          </p:cNvSpPr>
          <p:nvPr>
            <p:ph type="body" sz="quarter" idx="3"/>
          </p:nvPr>
        </p:nvSpPr>
        <p:spPr/>
        <p:txBody>
          <a:bodyPr/>
          <a:lstStyle/>
          <a:p>
            <a:r>
              <a:rPr lang="sv-SE"/>
              <a:t>Fördelar</a:t>
            </a:r>
          </a:p>
        </p:txBody>
      </p:sp>
      <p:sp>
        <p:nvSpPr>
          <p:cNvPr id="4" name="Rubrik 3">
            <a:extLst>
              <a:ext uri="{FF2B5EF4-FFF2-40B4-BE49-F238E27FC236}">
                <a16:creationId xmlns:a16="http://schemas.microsoft.com/office/drawing/2014/main" id="{414E74BB-0DD7-7368-1CDF-FD137E79B6C2}"/>
              </a:ext>
            </a:extLst>
          </p:cNvPr>
          <p:cNvSpPr>
            <a:spLocks noGrp="1"/>
          </p:cNvSpPr>
          <p:nvPr>
            <p:ph type="title"/>
          </p:nvPr>
        </p:nvSpPr>
        <p:spPr>
          <a:xfrm>
            <a:off x="1776809" y="1030602"/>
            <a:ext cx="8640000" cy="710252"/>
          </a:xfrm>
        </p:spPr>
        <p:txBody>
          <a:bodyPr/>
          <a:lstStyle/>
          <a:p>
            <a:r>
              <a:rPr lang="sv-SE"/>
              <a:t>Gemensamma styrande dokument</a:t>
            </a:r>
          </a:p>
        </p:txBody>
      </p:sp>
      <p:sp>
        <p:nvSpPr>
          <p:cNvPr id="5" name="Platshållare för innehåll 4">
            <a:extLst>
              <a:ext uri="{FF2B5EF4-FFF2-40B4-BE49-F238E27FC236}">
                <a16:creationId xmlns:a16="http://schemas.microsoft.com/office/drawing/2014/main" id="{7278AFFE-EE05-3AC2-E818-3F84C33E7F7C}"/>
              </a:ext>
            </a:extLst>
          </p:cNvPr>
          <p:cNvSpPr>
            <a:spLocks noGrp="1"/>
          </p:cNvSpPr>
          <p:nvPr>
            <p:ph sz="half" idx="13"/>
          </p:nvPr>
        </p:nvSpPr>
        <p:spPr>
          <a:xfrm>
            <a:off x="1776809" y="2379070"/>
            <a:ext cx="4140000" cy="3240000"/>
          </a:xfrm>
        </p:spPr>
        <p:txBody>
          <a:bodyPr/>
          <a:lstStyle/>
          <a:p>
            <a:r>
              <a:rPr lang="sv-SE"/>
              <a:t>Riktlinje för suicidprevention</a:t>
            </a:r>
          </a:p>
          <a:p>
            <a:r>
              <a:rPr lang="sv-SE"/>
              <a:t>Rutin för suicidprevention </a:t>
            </a:r>
            <a:br>
              <a:rPr lang="sv-SE"/>
            </a:br>
            <a:r>
              <a:rPr lang="sv-SE"/>
              <a:t>– vuxna </a:t>
            </a:r>
          </a:p>
          <a:p>
            <a:r>
              <a:rPr lang="sv-SE"/>
              <a:t>Rutin för suicidprevention </a:t>
            </a:r>
            <a:br>
              <a:rPr lang="sv-SE"/>
            </a:br>
            <a:r>
              <a:rPr lang="sv-SE"/>
              <a:t>– barn och unga</a:t>
            </a:r>
          </a:p>
          <a:p>
            <a:endParaRPr lang="sv-SE"/>
          </a:p>
        </p:txBody>
      </p:sp>
      <p:sp>
        <p:nvSpPr>
          <p:cNvPr id="6" name="Platshållare för innehåll 5">
            <a:extLst>
              <a:ext uri="{FF2B5EF4-FFF2-40B4-BE49-F238E27FC236}">
                <a16:creationId xmlns:a16="http://schemas.microsoft.com/office/drawing/2014/main" id="{78231A05-D81B-56E7-75D7-A7F5A5444691}"/>
              </a:ext>
            </a:extLst>
          </p:cNvPr>
          <p:cNvSpPr>
            <a:spLocks noGrp="1"/>
          </p:cNvSpPr>
          <p:nvPr>
            <p:ph sz="half" idx="2"/>
          </p:nvPr>
        </p:nvSpPr>
        <p:spPr>
          <a:xfrm>
            <a:off x="6276809" y="2379070"/>
            <a:ext cx="4140000" cy="3240000"/>
          </a:xfrm>
        </p:spPr>
        <p:txBody>
          <a:bodyPr vert="horz" lIns="91440" tIns="45720" rIns="91440" bIns="45720" rtlCol="0" anchor="t">
            <a:noAutofit/>
          </a:bodyPr>
          <a:lstStyle/>
          <a:p>
            <a:pPr marL="251460" indent="-251460"/>
            <a:r>
              <a:rPr lang="sv-SE"/>
              <a:t>Gemensamt, förankrat arbetssätt</a:t>
            </a:r>
          </a:p>
          <a:p>
            <a:pPr marL="251460" indent="-251460"/>
            <a:r>
              <a:rPr lang="sv-SE"/>
              <a:t>Tydlighet</a:t>
            </a:r>
          </a:p>
          <a:p>
            <a:pPr marL="251460" indent="-251460"/>
            <a:r>
              <a:rPr lang="sv-SE"/>
              <a:t>Jämlik vård</a:t>
            </a:r>
            <a:endParaRPr lang="sv-SE">
              <a:cs typeface="Arial"/>
            </a:endParaRPr>
          </a:p>
          <a:p>
            <a:pPr marL="251460" indent="-251460"/>
            <a:r>
              <a:rPr lang="sv-SE">
                <a:cs typeface="Arial"/>
              </a:rPr>
              <a:t>Minskad risk för suicidhandling</a:t>
            </a:r>
          </a:p>
        </p:txBody>
      </p:sp>
    </p:spTree>
    <p:extLst>
      <p:ext uri="{BB962C8B-B14F-4D97-AF65-F5344CB8AC3E}">
        <p14:creationId xmlns:p14="http://schemas.microsoft.com/office/powerpoint/2010/main" val="36846070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06E44C58-53F1-6341-155C-A59A43E30162}"/>
              </a:ext>
            </a:extLst>
          </p:cNvPr>
          <p:cNvSpPr>
            <a:spLocks noGrp="1"/>
          </p:cNvSpPr>
          <p:nvPr>
            <p:ph type="body" idx="1"/>
          </p:nvPr>
        </p:nvSpPr>
        <p:spPr>
          <a:xfrm>
            <a:off x="1776809" y="1762502"/>
            <a:ext cx="4140001" cy="823912"/>
          </a:xfrm>
        </p:spPr>
        <p:txBody>
          <a:bodyPr/>
          <a:lstStyle/>
          <a:p>
            <a:r>
              <a:rPr lang="sv-SE" sz="2000" i="0">
                <a:solidFill>
                  <a:srgbClr val="000000"/>
                </a:solidFill>
                <a:effectLst/>
                <a:latin typeface="Calibri" panose="020F0502020204030204" pitchFamily="34" charset="0"/>
              </a:rPr>
              <a:t>Hälso-och sjukvården i Region Värmland ska: </a:t>
            </a:r>
            <a:endParaRPr lang="sv-SE"/>
          </a:p>
        </p:txBody>
      </p:sp>
      <p:sp>
        <p:nvSpPr>
          <p:cNvPr id="3" name="Platshållare för text 2">
            <a:extLst>
              <a:ext uri="{FF2B5EF4-FFF2-40B4-BE49-F238E27FC236}">
                <a16:creationId xmlns:a16="http://schemas.microsoft.com/office/drawing/2014/main" id="{B463C144-EE2B-4AD3-DFDF-DC9385A508A1}"/>
              </a:ext>
            </a:extLst>
          </p:cNvPr>
          <p:cNvSpPr>
            <a:spLocks noGrp="1"/>
          </p:cNvSpPr>
          <p:nvPr>
            <p:ph type="body" sz="quarter" idx="3"/>
          </p:nvPr>
        </p:nvSpPr>
        <p:spPr>
          <a:xfrm>
            <a:off x="6276809" y="1755657"/>
            <a:ext cx="4140000" cy="823912"/>
          </a:xfrm>
        </p:spPr>
        <p:txBody>
          <a:bodyPr/>
          <a:lstStyle/>
          <a:p>
            <a:r>
              <a:rPr lang="sv-SE" sz="2000" i="0" dirty="0">
                <a:solidFill>
                  <a:srgbClr val="000000"/>
                </a:solidFill>
                <a:effectLst/>
                <a:latin typeface="Calibri" panose="020F0502020204030204" pitchFamily="34" charset="0"/>
              </a:rPr>
              <a:t>Att lotsa en patient till rätt vårdnivå innebär att: </a:t>
            </a:r>
            <a:endParaRPr lang="sv-SE" i="0" dirty="0">
              <a:solidFill>
                <a:srgbClr val="000000"/>
              </a:solidFill>
              <a:effectLst/>
              <a:latin typeface="Segoe UI" panose="020B0502040204020203" pitchFamily="34" charset="0"/>
            </a:endParaRPr>
          </a:p>
        </p:txBody>
      </p:sp>
      <p:sp>
        <p:nvSpPr>
          <p:cNvPr id="4" name="Rubrik 3">
            <a:extLst>
              <a:ext uri="{FF2B5EF4-FFF2-40B4-BE49-F238E27FC236}">
                <a16:creationId xmlns:a16="http://schemas.microsoft.com/office/drawing/2014/main" id="{C0C0925D-6067-E0BA-508A-308CA864947A}"/>
              </a:ext>
            </a:extLst>
          </p:cNvPr>
          <p:cNvSpPr>
            <a:spLocks noGrp="1"/>
          </p:cNvSpPr>
          <p:nvPr>
            <p:ph type="title"/>
          </p:nvPr>
        </p:nvSpPr>
        <p:spPr>
          <a:xfrm>
            <a:off x="1776809" y="1004764"/>
            <a:ext cx="8640000" cy="710252"/>
          </a:xfrm>
        </p:spPr>
        <p:txBody>
          <a:bodyPr/>
          <a:lstStyle/>
          <a:p>
            <a:r>
              <a:rPr lang="sv-SE"/>
              <a:t>Riktlinje för suicidprevention</a:t>
            </a:r>
          </a:p>
        </p:txBody>
      </p:sp>
      <p:sp>
        <p:nvSpPr>
          <p:cNvPr id="5" name="Platshållare för innehåll 4">
            <a:extLst>
              <a:ext uri="{FF2B5EF4-FFF2-40B4-BE49-F238E27FC236}">
                <a16:creationId xmlns:a16="http://schemas.microsoft.com/office/drawing/2014/main" id="{D73DE69B-DF58-5397-F888-255E315F76E3}"/>
              </a:ext>
            </a:extLst>
          </p:cNvPr>
          <p:cNvSpPr>
            <a:spLocks noGrp="1"/>
          </p:cNvSpPr>
          <p:nvPr>
            <p:ph sz="half" idx="13"/>
          </p:nvPr>
        </p:nvSpPr>
        <p:spPr>
          <a:xfrm>
            <a:off x="1776809" y="2618910"/>
            <a:ext cx="4140000" cy="3240000"/>
          </a:xfrm>
        </p:spPr>
        <p:txBody>
          <a:bodyPr/>
          <a:lstStyle/>
          <a:p>
            <a:pPr algn="l" rtl="0" fontAlgn="base">
              <a:buFont typeface="Arial" panose="020B0604020202020204" pitchFamily="34" charset="0"/>
              <a:buChar char="•"/>
            </a:pPr>
            <a:r>
              <a:rPr lang="sv-SE" sz="2000" b="0" i="0">
                <a:solidFill>
                  <a:srgbClr val="000000"/>
                </a:solidFill>
                <a:effectLst/>
                <a:latin typeface="Calibri" panose="020F0502020204030204" pitchFamily="34" charset="0"/>
              </a:rPr>
              <a:t>Identifiera och bedöma risk för självmord. </a:t>
            </a:r>
          </a:p>
          <a:p>
            <a:pPr algn="l" rtl="0" fontAlgn="base">
              <a:buFont typeface="Arial" panose="020B0604020202020204" pitchFamily="34" charset="0"/>
              <a:buChar char="•"/>
            </a:pPr>
            <a:r>
              <a:rPr lang="sv-SE" sz="2000" b="0" i="0">
                <a:solidFill>
                  <a:srgbClr val="000000"/>
                </a:solidFill>
                <a:effectLst/>
                <a:latin typeface="Calibri" panose="020F0502020204030204" pitchFamily="34" charset="0"/>
              </a:rPr>
              <a:t>Behandla och följa upp patienters mående. </a:t>
            </a:r>
          </a:p>
          <a:p>
            <a:pPr algn="l" rtl="0" fontAlgn="base">
              <a:buFont typeface="Arial" panose="020B0604020202020204" pitchFamily="34" charset="0"/>
              <a:buChar char="•"/>
            </a:pPr>
            <a:r>
              <a:rPr lang="sv-SE" sz="2000" b="0" i="0">
                <a:solidFill>
                  <a:srgbClr val="000000"/>
                </a:solidFill>
                <a:effectLst/>
                <a:latin typeface="Calibri" panose="020F0502020204030204" pitchFamily="34" charset="0"/>
              </a:rPr>
              <a:t>Lotsa patienter till rätt vårdnivå. </a:t>
            </a:r>
          </a:p>
          <a:p>
            <a:endParaRPr lang="sv-SE"/>
          </a:p>
        </p:txBody>
      </p:sp>
      <p:sp>
        <p:nvSpPr>
          <p:cNvPr id="6" name="Platshållare för innehåll 5">
            <a:extLst>
              <a:ext uri="{FF2B5EF4-FFF2-40B4-BE49-F238E27FC236}">
                <a16:creationId xmlns:a16="http://schemas.microsoft.com/office/drawing/2014/main" id="{0E096D63-56DE-9E75-6A4F-DC388C5EB341}"/>
              </a:ext>
            </a:extLst>
          </p:cNvPr>
          <p:cNvSpPr>
            <a:spLocks noGrp="1"/>
          </p:cNvSpPr>
          <p:nvPr>
            <p:ph sz="half" idx="2"/>
          </p:nvPr>
        </p:nvSpPr>
        <p:spPr>
          <a:xfrm>
            <a:off x="6276809" y="2618910"/>
            <a:ext cx="4140000" cy="3240000"/>
          </a:xfrm>
        </p:spPr>
        <p:txBody>
          <a:bodyPr/>
          <a:lstStyle/>
          <a:p>
            <a:pPr algn="l" rtl="0" fontAlgn="base">
              <a:buFont typeface="Arial" panose="020B0604020202020204" pitchFamily="34" charset="0"/>
              <a:buChar char="•"/>
            </a:pPr>
            <a:r>
              <a:rPr lang="sv-SE" sz="2000" b="0" i="0">
                <a:solidFill>
                  <a:srgbClr val="000000"/>
                </a:solidFill>
                <a:effectLst/>
                <a:latin typeface="Calibri" panose="020F0502020204030204" pitchFamily="34" charset="0"/>
              </a:rPr>
              <a:t>Ansvaret för och kontakten med patienten inte får släppas innan nästa patientansvarig tagit vid, detta för att ge en trygg överlämning.  </a:t>
            </a:r>
          </a:p>
          <a:p>
            <a:pPr algn="l" rtl="0" fontAlgn="base">
              <a:buFont typeface="Arial" panose="020B0604020202020204" pitchFamily="34" charset="0"/>
              <a:buChar char="•"/>
            </a:pPr>
            <a:r>
              <a:rPr lang="sv-SE" sz="2000" b="0" i="0">
                <a:solidFill>
                  <a:srgbClr val="000000"/>
                </a:solidFill>
                <a:effectLst/>
                <a:latin typeface="Calibri" panose="020F0502020204030204" pitchFamily="34" charset="0"/>
              </a:rPr>
              <a:t>Säkerställa att patienten tas emot inom bedömd tid hos nästa vårdgivare.  </a:t>
            </a:r>
          </a:p>
          <a:p>
            <a:pPr algn="l" rtl="0" fontAlgn="base">
              <a:buFont typeface="Arial" panose="020B0604020202020204" pitchFamily="34" charset="0"/>
              <a:buChar char="•"/>
            </a:pPr>
            <a:r>
              <a:rPr lang="sv-SE" sz="2000" b="0" i="0">
                <a:solidFill>
                  <a:srgbClr val="000000"/>
                </a:solidFill>
                <a:effectLst/>
                <a:latin typeface="Calibri" panose="020F0502020204030204" pitchFamily="34" charset="0"/>
              </a:rPr>
              <a:t>Vid behov tillse att patient får sällskap till nästa vårdgivare. </a:t>
            </a:r>
          </a:p>
          <a:p>
            <a:endParaRPr lang="sv-SE"/>
          </a:p>
        </p:txBody>
      </p:sp>
    </p:spTree>
    <p:extLst>
      <p:ext uri="{BB962C8B-B14F-4D97-AF65-F5344CB8AC3E}">
        <p14:creationId xmlns:p14="http://schemas.microsoft.com/office/powerpoint/2010/main" val="7030384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89D2BA5-E8CE-A580-326A-C158FE6F583C}"/>
              </a:ext>
            </a:extLst>
          </p:cNvPr>
          <p:cNvSpPr>
            <a:spLocks noGrp="1"/>
          </p:cNvSpPr>
          <p:nvPr>
            <p:ph type="title"/>
          </p:nvPr>
        </p:nvSpPr>
        <p:spPr/>
        <p:txBody>
          <a:bodyPr/>
          <a:lstStyle/>
          <a:p>
            <a:r>
              <a:rPr lang="sv-SE"/>
              <a:t>Våga fråga</a:t>
            </a:r>
          </a:p>
        </p:txBody>
      </p:sp>
      <p:sp>
        <p:nvSpPr>
          <p:cNvPr id="3" name="Platshållare för text 2">
            <a:extLst>
              <a:ext uri="{FF2B5EF4-FFF2-40B4-BE49-F238E27FC236}">
                <a16:creationId xmlns:a16="http://schemas.microsoft.com/office/drawing/2014/main" id="{87670866-9B22-CAD3-0196-568D16DF0731}"/>
              </a:ext>
            </a:extLst>
          </p:cNvPr>
          <p:cNvSpPr>
            <a:spLocks noGrp="1"/>
          </p:cNvSpPr>
          <p:nvPr>
            <p:ph type="body" sz="quarter" idx="13"/>
          </p:nvPr>
        </p:nvSpPr>
        <p:spPr>
          <a:xfrm>
            <a:off x="2496809" y="2482850"/>
            <a:ext cx="7692220" cy="3240000"/>
          </a:xfrm>
        </p:spPr>
        <p:txBody>
          <a:bodyPr/>
          <a:lstStyle/>
          <a:p>
            <a:r>
              <a:rPr lang="sv-SE" dirty="0"/>
              <a:t>Risken för självmord ökar inte om man ställer frågor om självmord.</a:t>
            </a:r>
          </a:p>
          <a:p>
            <a:r>
              <a:rPr lang="sv-SE" b="0" i="0" dirty="0">
                <a:solidFill>
                  <a:srgbClr val="191919"/>
                </a:solidFill>
                <a:effectLst/>
              </a:rPr>
              <a:t>De allra flesta som överväger självmord vill inte dö, men ser just då ingen annan väg ut ur lidandet.</a:t>
            </a:r>
          </a:p>
          <a:p>
            <a:r>
              <a:rPr lang="sv-SE" dirty="0">
                <a:solidFill>
                  <a:srgbClr val="191919"/>
                </a:solidFill>
              </a:rPr>
              <a:t>Förhållningsätt för vårdpersonal: r</a:t>
            </a:r>
            <a:r>
              <a:rPr lang="sv-SE" dirty="0">
                <a:effectLst/>
                <a:ea typeface="Calibri" panose="020F0502020204030204" pitchFamily="34" charset="0"/>
                <a:cs typeface="Times New Roman" panose="02020603050405020304" pitchFamily="18" charset="0"/>
              </a:rPr>
              <a:t>espekt, lyhördhet, acceptans och omsorg. </a:t>
            </a:r>
            <a:endParaRPr lang="sv-SE" dirty="0">
              <a:solidFill>
                <a:srgbClr val="191919"/>
              </a:solidFill>
            </a:endParaRPr>
          </a:p>
          <a:p>
            <a:endParaRPr lang="sv-SE" dirty="0"/>
          </a:p>
        </p:txBody>
      </p:sp>
    </p:spTree>
    <p:extLst>
      <p:ext uri="{BB962C8B-B14F-4D97-AF65-F5344CB8AC3E}">
        <p14:creationId xmlns:p14="http://schemas.microsoft.com/office/powerpoint/2010/main" val="9806720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3BCE9E7-36E5-7508-99D2-0B974D244D5B}"/>
              </a:ext>
            </a:extLst>
          </p:cNvPr>
          <p:cNvSpPr>
            <a:spLocks noGrp="1"/>
          </p:cNvSpPr>
          <p:nvPr>
            <p:ph type="title"/>
          </p:nvPr>
        </p:nvSpPr>
        <p:spPr/>
        <p:txBody>
          <a:bodyPr/>
          <a:lstStyle/>
          <a:p>
            <a:r>
              <a:rPr lang="sv-SE"/>
              <a:t>Risknivåer</a:t>
            </a:r>
          </a:p>
        </p:txBody>
      </p:sp>
      <p:sp>
        <p:nvSpPr>
          <p:cNvPr id="3" name="Platshållare för text 2">
            <a:extLst>
              <a:ext uri="{FF2B5EF4-FFF2-40B4-BE49-F238E27FC236}">
                <a16:creationId xmlns:a16="http://schemas.microsoft.com/office/drawing/2014/main" id="{A5AE89E2-95BC-2FF9-3388-DEA0E9A82E19}"/>
              </a:ext>
            </a:extLst>
          </p:cNvPr>
          <p:cNvSpPr>
            <a:spLocks noGrp="1"/>
          </p:cNvSpPr>
          <p:nvPr>
            <p:ph type="body" sz="quarter" idx="13"/>
          </p:nvPr>
        </p:nvSpPr>
        <p:spPr/>
        <p:txBody>
          <a:bodyPr/>
          <a:lstStyle/>
          <a:p>
            <a:pPr marL="414560" indent="-342900">
              <a:lnSpc>
                <a:spcPct val="107000"/>
              </a:lnSpc>
              <a:spcAft>
                <a:spcPts val="800"/>
              </a:spcAft>
            </a:pPr>
            <a:r>
              <a:rPr lang="sv-SE">
                <a:effectLst/>
                <a:ea typeface="Calibri" panose="020F0502020204030204" pitchFamily="34" charset="0"/>
                <a:cs typeface="Times New Roman" panose="02020603050405020304" pitchFamily="18" charset="0"/>
              </a:rPr>
              <a:t>Låg eller ingen risk</a:t>
            </a:r>
          </a:p>
          <a:p>
            <a:pPr marL="414560" indent="-342900">
              <a:lnSpc>
                <a:spcPct val="107000"/>
              </a:lnSpc>
              <a:spcAft>
                <a:spcPts val="800"/>
              </a:spcAft>
            </a:pPr>
            <a:r>
              <a:rPr lang="sv-SE">
                <a:effectLst/>
                <a:ea typeface="Calibri" panose="020F0502020204030204" pitchFamily="34" charset="0"/>
                <a:cs typeface="Times New Roman" panose="02020603050405020304" pitchFamily="18" charset="0"/>
              </a:rPr>
              <a:t>Måttlig risk</a:t>
            </a:r>
          </a:p>
          <a:p>
            <a:pPr marL="414560" indent="-342900">
              <a:lnSpc>
                <a:spcPct val="107000"/>
              </a:lnSpc>
              <a:spcAft>
                <a:spcPts val="800"/>
              </a:spcAft>
            </a:pPr>
            <a:r>
              <a:rPr lang="sv-SE">
                <a:effectLst/>
                <a:ea typeface="Calibri" panose="020F0502020204030204" pitchFamily="34" charset="0"/>
                <a:cs typeface="Times New Roman" panose="02020603050405020304" pitchFamily="18" charset="0"/>
              </a:rPr>
              <a:t>Hög risk</a:t>
            </a:r>
          </a:p>
          <a:p>
            <a:pPr marL="414560" indent="-342900">
              <a:lnSpc>
                <a:spcPct val="107000"/>
              </a:lnSpc>
              <a:spcAft>
                <a:spcPts val="800"/>
              </a:spcAft>
            </a:pPr>
            <a:r>
              <a:rPr lang="sv-SE">
                <a:effectLst/>
                <a:ea typeface="Calibri" panose="020F0502020204030204" pitchFamily="34" charset="0"/>
                <a:cs typeface="Times New Roman" panose="02020603050405020304" pitchFamily="18" charset="0"/>
              </a:rPr>
              <a:t>Svårbedömd</a:t>
            </a:r>
          </a:p>
          <a:p>
            <a:pPr marL="414560" indent="-342900">
              <a:lnSpc>
                <a:spcPct val="107000"/>
              </a:lnSpc>
              <a:spcAft>
                <a:spcPts val="800"/>
              </a:spcAft>
            </a:pPr>
            <a:r>
              <a:rPr lang="sv-SE">
                <a:effectLst/>
                <a:ea typeface="Calibri" panose="020F0502020204030204" pitchFamily="34" charset="0"/>
                <a:cs typeface="Times New Roman" panose="02020603050405020304" pitchFamily="18" charset="0"/>
              </a:rPr>
              <a:t>Saknar kompetens att bedöma självmordsrisk</a:t>
            </a:r>
          </a:p>
          <a:p>
            <a:endParaRPr lang="sv-SE"/>
          </a:p>
        </p:txBody>
      </p:sp>
    </p:spTree>
    <p:extLst>
      <p:ext uri="{BB962C8B-B14F-4D97-AF65-F5344CB8AC3E}">
        <p14:creationId xmlns:p14="http://schemas.microsoft.com/office/powerpoint/2010/main" val="19716054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C19FF32-258F-99F9-21B0-BFEF56CE659F}"/>
              </a:ext>
            </a:extLst>
          </p:cNvPr>
          <p:cNvSpPr>
            <a:spLocks noGrp="1"/>
          </p:cNvSpPr>
          <p:nvPr>
            <p:ph type="title"/>
          </p:nvPr>
        </p:nvSpPr>
        <p:spPr/>
        <p:txBody>
          <a:bodyPr/>
          <a:lstStyle/>
          <a:p>
            <a:r>
              <a:rPr lang="sv-SE"/>
              <a:t>Självmordsnära</a:t>
            </a:r>
          </a:p>
        </p:txBody>
      </p:sp>
      <p:sp>
        <p:nvSpPr>
          <p:cNvPr id="3" name="Platshållare för text 2">
            <a:extLst>
              <a:ext uri="{FF2B5EF4-FFF2-40B4-BE49-F238E27FC236}">
                <a16:creationId xmlns:a16="http://schemas.microsoft.com/office/drawing/2014/main" id="{BD4C9171-BEA3-D933-70AF-7F1C990ABCB2}"/>
              </a:ext>
            </a:extLst>
          </p:cNvPr>
          <p:cNvSpPr>
            <a:spLocks noGrp="1"/>
          </p:cNvSpPr>
          <p:nvPr>
            <p:ph type="body" sz="quarter" idx="13"/>
          </p:nvPr>
        </p:nvSpPr>
        <p:spPr/>
        <p:txBody>
          <a:bodyPr/>
          <a:lstStyle/>
          <a:p>
            <a:pPr marL="342900" lvl="0" indent="-342900">
              <a:lnSpc>
                <a:spcPct val="107000"/>
              </a:lnSpc>
              <a:spcAft>
                <a:spcPts val="300"/>
              </a:spcAft>
              <a:buFont typeface="Symbol" panose="05050102010706020507" pitchFamily="18" charset="2"/>
              <a:buChar char=""/>
            </a:pPr>
            <a:r>
              <a:rPr lang="sv-SE">
                <a:effectLst/>
                <a:ea typeface="Calibri" panose="020F0502020204030204" pitchFamily="34" charset="0"/>
                <a:cs typeface="Times New Roman" panose="02020603050405020304" pitchFamily="18" charset="0"/>
              </a:rPr>
              <a:t>Har nyligen (inom senaste året) gjort ett självmordsförsök.</a:t>
            </a:r>
          </a:p>
          <a:p>
            <a:pPr marL="342900" lvl="0" indent="-342900">
              <a:lnSpc>
                <a:spcPct val="107000"/>
              </a:lnSpc>
              <a:spcAft>
                <a:spcPts val="300"/>
              </a:spcAft>
              <a:buFont typeface="Symbol" panose="05050102010706020507" pitchFamily="18" charset="2"/>
              <a:buChar char=""/>
            </a:pPr>
            <a:r>
              <a:rPr lang="sv-SE">
                <a:effectLst/>
                <a:ea typeface="Calibri" panose="020F0502020204030204" pitchFamily="34" charset="0"/>
                <a:cs typeface="Times New Roman" panose="02020603050405020304" pitchFamily="18" charset="0"/>
              </a:rPr>
              <a:t>Har allvarliga självmordstankar och självmordsrisk bedöms föreligga under den närmaste tiden.</a:t>
            </a:r>
          </a:p>
          <a:p>
            <a:pPr marL="342900" lvl="0" indent="-342900">
              <a:lnSpc>
                <a:spcPct val="107000"/>
              </a:lnSpc>
              <a:spcAft>
                <a:spcPts val="300"/>
              </a:spcAft>
              <a:buFont typeface="Symbol" panose="05050102010706020507" pitchFamily="18" charset="2"/>
              <a:buChar char=""/>
            </a:pPr>
            <a:r>
              <a:rPr lang="sv-SE">
                <a:effectLst/>
                <a:ea typeface="Calibri" panose="020F0502020204030204" pitchFamily="34" charset="0"/>
                <a:cs typeface="Times New Roman" panose="02020603050405020304" pitchFamily="18" charset="0"/>
              </a:rPr>
              <a:t>Bedöms vara i farozonen för självmord på grund av personliga omständigheter (även utan att medge självmordstankar).</a:t>
            </a:r>
          </a:p>
          <a:p>
            <a:endParaRPr lang="sv-SE"/>
          </a:p>
        </p:txBody>
      </p:sp>
    </p:spTree>
    <p:extLst>
      <p:ext uri="{BB962C8B-B14F-4D97-AF65-F5344CB8AC3E}">
        <p14:creationId xmlns:p14="http://schemas.microsoft.com/office/powerpoint/2010/main" val="3198850800"/>
      </p:ext>
    </p:extLst>
  </p:cSld>
  <p:clrMapOvr>
    <a:masterClrMapping/>
  </p:clrMapOvr>
</p:sld>
</file>

<file path=ppt/theme/theme1.xml><?xml version="1.0" encoding="utf-8"?>
<a:theme xmlns:a="http://schemas.openxmlformats.org/drawingml/2006/main" name="Region Varmland">
  <a:themeElements>
    <a:clrScheme name="Region Varmland farger">
      <a:dk1>
        <a:srgbClr val="000000"/>
      </a:dk1>
      <a:lt1>
        <a:srgbClr val="FFFFFF"/>
      </a:lt1>
      <a:dk2>
        <a:srgbClr val="6F6E68"/>
      </a:dk2>
      <a:lt2>
        <a:srgbClr val="E7E6E6"/>
      </a:lt2>
      <a:accent1>
        <a:srgbClr val="003A70"/>
      </a:accent1>
      <a:accent2>
        <a:srgbClr val="93328E"/>
      </a:accent2>
      <a:accent3>
        <a:srgbClr val="008264"/>
      </a:accent3>
      <a:accent4>
        <a:srgbClr val="F9B000"/>
      </a:accent4>
      <a:accent5>
        <a:srgbClr val="005EB8"/>
      </a:accent5>
      <a:accent6>
        <a:srgbClr val="AA112C"/>
      </a:accent6>
      <a:hlink>
        <a:srgbClr val="003A70"/>
      </a:hlink>
      <a:folHlink>
        <a:srgbClr val="93328E"/>
      </a:folHlink>
    </a:clrScheme>
    <a:fontScheme name="Region Varmlan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Region Värmland" id="{D301F77F-05F8-4EAC-B0A7-77EEF84B37BE}" vid="{0349C4BF-E19F-44D1-80A2-52EBC7B72535}"/>
    </a:ext>
  </a:extLst>
</a:theme>
</file>

<file path=ppt/theme/theme2.xml><?xml version="1.0" encoding="utf-8"?>
<a:theme xmlns:a="http://schemas.openxmlformats.org/drawingml/2006/main" name="Region Varmland Grå">
  <a:themeElements>
    <a:clrScheme name="Region Varmland farger">
      <a:dk1>
        <a:srgbClr val="000000"/>
      </a:dk1>
      <a:lt1>
        <a:srgbClr val="FFFFFF"/>
      </a:lt1>
      <a:dk2>
        <a:srgbClr val="6F6E68"/>
      </a:dk2>
      <a:lt2>
        <a:srgbClr val="E7E6E6"/>
      </a:lt2>
      <a:accent1>
        <a:srgbClr val="003A70"/>
      </a:accent1>
      <a:accent2>
        <a:srgbClr val="93328E"/>
      </a:accent2>
      <a:accent3>
        <a:srgbClr val="008264"/>
      </a:accent3>
      <a:accent4>
        <a:srgbClr val="F9B000"/>
      </a:accent4>
      <a:accent5>
        <a:srgbClr val="005EB8"/>
      </a:accent5>
      <a:accent6>
        <a:srgbClr val="AA112C"/>
      </a:accent6>
      <a:hlink>
        <a:srgbClr val="003A70"/>
      </a:hlink>
      <a:folHlink>
        <a:srgbClr val="93328E"/>
      </a:folHlink>
    </a:clrScheme>
    <a:fontScheme name="Region Varmlan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Region Värmland" id="{D301F77F-05F8-4EAC-B0A7-77EEF84B37BE}" vid="{BA14B6D6-CCF9-4C6F-B87B-D4013CFA3824}"/>
    </a:ext>
  </a:extLst>
</a:theme>
</file>

<file path=ppt/theme/theme3.xml><?xml version="1.0" encoding="utf-8"?>
<a:theme xmlns:a="http://schemas.openxmlformats.org/drawingml/2006/main" name="Stor rubrik">
  <a:themeElements>
    <a:clrScheme name="Region Värmland-HEX">
      <a:dk1>
        <a:srgbClr val="000000"/>
      </a:dk1>
      <a:lt1>
        <a:srgbClr val="FFFFFF"/>
      </a:lt1>
      <a:dk2>
        <a:srgbClr val="6F6E68"/>
      </a:dk2>
      <a:lt2>
        <a:srgbClr val="E7E6E6"/>
      </a:lt2>
      <a:accent1>
        <a:srgbClr val="003A70"/>
      </a:accent1>
      <a:accent2>
        <a:srgbClr val="93328E"/>
      </a:accent2>
      <a:accent3>
        <a:srgbClr val="008264"/>
      </a:accent3>
      <a:accent4>
        <a:srgbClr val="F9B000"/>
      </a:accent4>
      <a:accent5>
        <a:srgbClr val="005EB8"/>
      </a:accent5>
      <a:accent6>
        <a:srgbClr val="AA112C"/>
      </a:accent6>
      <a:hlink>
        <a:srgbClr val="003A70"/>
      </a:hlink>
      <a:folHlink>
        <a:srgbClr val="93328E"/>
      </a:folHlink>
    </a:clrScheme>
    <a:fontScheme name="Region Varmlan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Region Värmland" id="{D301F77F-05F8-4EAC-B0A7-77EEF84B37BE}" vid="{E6EA708E-2F9B-4427-93FC-14D83DF272B5}"/>
    </a:ext>
  </a:ext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4F75CBD72D96E478D00679EB6EA5D65" ma:contentTypeVersion="13" ma:contentTypeDescription="Create a new document." ma:contentTypeScope="" ma:versionID="73bf88cf7750c3f7431683febb22ccab">
  <xsd:schema xmlns:xsd="http://www.w3.org/2001/XMLSchema" xmlns:xs="http://www.w3.org/2001/XMLSchema" xmlns:p="http://schemas.microsoft.com/office/2006/metadata/properties" xmlns:ns2="d6afe53a-d62d-4e5b-837b-337970dc357f" xmlns:ns3="faf43fc7-8193-4c88-b7a5-132b4ffe9757" targetNamespace="http://schemas.microsoft.com/office/2006/metadata/properties" ma:root="true" ma:fieldsID="8eb0c362db786a5df40c9fcb28199958" ns2:_="" ns3:_="">
    <xsd:import namespace="d6afe53a-d62d-4e5b-837b-337970dc357f"/>
    <xsd:import namespace="faf43fc7-8193-4c88-b7a5-132b4ffe975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Tid" minOccurs="0"/>
                <xsd:element ref="ns2:MediaServiceDateTaken" minOccurs="0"/>
                <xsd:element ref="ns2:MediaLengthInSeconds"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6afe53a-d62d-4e5b-837b-337970dc357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Tid" ma:index="14" nillable="true" ma:displayName="Tid" ma:format="DateTime" ma:internalName="Tid">
      <xsd:simpleType>
        <xsd:restriction base="dms:DateTime"/>
      </xsd:simpleType>
    </xsd:element>
    <xsd:element name="MediaServiceDateTaken" ma:index="15" nillable="true" ma:displayName="MediaServiceDateTaken" ma:hidden="true" ma:internalName="MediaServiceDateTaken"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af43fc7-8193-4c88-b7a5-132b4ffe9757"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id xmlns="d6afe53a-d62d-4e5b-837b-337970dc357f" xsi:nil="true"/>
  </documentManagement>
</p:properties>
</file>

<file path=customXml/itemProps1.xml><?xml version="1.0" encoding="utf-8"?>
<ds:datastoreItem xmlns:ds="http://schemas.openxmlformats.org/officeDocument/2006/customXml" ds:itemID="{5130AF1C-38AE-41A0-9769-3E6AE71DD810}">
  <ds:schemaRefs>
    <ds:schemaRef ds:uri="http://schemas.microsoft.com/sharepoint/v3/contenttype/forms"/>
  </ds:schemaRefs>
</ds:datastoreItem>
</file>

<file path=customXml/itemProps2.xml><?xml version="1.0" encoding="utf-8"?>
<ds:datastoreItem xmlns:ds="http://schemas.openxmlformats.org/officeDocument/2006/customXml" ds:itemID="{FCBC0476-8254-41F4-A0E7-031EE90C907F}">
  <ds:schemaRefs>
    <ds:schemaRef ds:uri="d6afe53a-d62d-4e5b-837b-337970dc357f"/>
    <ds:schemaRef ds:uri="faf43fc7-8193-4c88-b7a5-132b4ffe975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42B8D317-F5CD-43D2-8D4F-B75C7C7A924D}">
  <ds:schemaRefs>
    <ds:schemaRef ds:uri="http://schemas.microsoft.com/office/2006/documentManagement/types"/>
    <ds:schemaRef ds:uri="http://purl.org/dc/dcmitype/"/>
    <ds:schemaRef ds:uri="http://schemas.openxmlformats.org/package/2006/metadata/core-properties"/>
    <ds:schemaRef ds:uri="http://purl.org/dc/elements/1.1/"/>
    <ds:schemaRef ds:uri="http://purl.org/dc/terms/"/>
    <ds:schemaRef ds:uri="http://www.w3.org/XML/1998/namespace"/>
    <ds:schemaRef ds:uri="http://schemas.microsoft.com/office/infopath/2007/PartnerControls"/>
    <ds:schemaRef ds:uri="faf43fc7-8193-4c88-b7a5-132b4ffe9757"/>
    <ds:schemaRef ds:uri="d6afe53a-d62d-4e5b-837b-337970dc357f"/>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Powerpoint-Region Värmland</Template>
  <TotalTime>121</TotalTime>
  <Words>1066</Words>
  <Application>Microsoft Office PowerPoint</Application>
  <PresentationFormat>Bredbild</PresentationFormat>
  <Paragraphs>112</Paragraphs>
  <Slides>16</Slides>
  <Notes>14</Notes>
  <HiddenSlides>0</HiddenSlides>
  <MMClips>0</MMClips>
  <ScaleCrop>false</ScaleCrop>
  <HeadingPairs>
    <vt:vector size="6" baseType="variant">
      <vt:variant>
        <vt:lpstr>Använt teckensnitt</vt:lpstr>
      </vt:variant>
      <vt:variant>
        <vt:i4>7</vt:i4>
      </vt:variant>
      <vt:variant>
        <vt:lpstr>Tema</vt:lpstr>
      </vt:variant>
      <vt:variant>
        <vt:i4>3</vt:i4>
      </vt:variant>
      <vt:variant>
        <vt:lpstr>Bildrubriker</vt:lpstr>
      </vt:variant>
      <vt:variant>
        <vt:i4>16</vt:i4>
      </vt:variant>
    </vt:vector>
  </HeadingPairs>
  <TitlesOfParts>
    <vt:vector size="26" baseType="lpstr">
      <vt:lpstr>Arial</vt:lpstr>
      <vt:lpstr>Calibri</vt:lpstr>
      <vt:lpstr>Courier New</vt:lpstr>
      <vt:lpstr>helvetica neue-bold</vt:lpstr>
      <vt:lpstr>open sans</vt:lpstr>
      <vt:lpstr>Segoe UI</vt:lpstr>
      <vt:lpstr>Symbol</vt:lpstr>
      <vt:lpstr>Region Varmland</vt:lpstr>
      <vt:lpstr>Region Varmland Grå</vt:lpstr>
      <vt:lpstr>Stor rubrik</vt:lpstr>
      <vt:lpstr>Styrande dokument för suicidprevention</vt:lpstr>
      <vt:lpstr>PowerPoint-presentation</vt:lpstr>
      <vt:lpstr>PowerPoint-presentation</vt:lpstr>
      <vt:lpstr>PowerPoint-presentation</vt:lpstr>
      <vt:lpstr>Gemensamma styrande dokument</vt:lpstr>
      <vt:lpstr>Riktlinje för suicidprevention</vt:lpstr>
      <vt:lpstr>Våga fråga</vt:lpstr>
      <vt:lpstr>Risknivåer</vt:lpstr>
      <vt:lpstr>Självmordsnära</vt:lpstr>
      <vt:lpstr>PowerPoint-presentation</vt:lpstr>
      <vt:lpstr>PowerPoint-presentation</vt:lpstr>
      <vt:lpstr>PowerPoint-presentation</vt:lpstr>
      <vt:lpstr>PowerPoint-presentation</vt:lpstr>
      <vt:lpstr>PowerPoint-presentation</vt:lpstr>
      <vt:lpstr>Diskussionsfrågor</vt:lpstr>
      <vt:lpstr>Kontaktpersoner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Styrande dokument för suicidprevention</dc:title>
  <dc:creator>Elisabeth Petersson</dc:creator>
  <cp:lastModifiedBy>Elisabeth Petersson</cp:lastModifiedBy>
  <cp:revision>1</cp:revision>
  <dcterms:created xsi:type="dcterms:W3CDTF">2022-07-12T07:21:20Z</dcterms:created>
  <dcterms:modified xsi:type="dcterms:W3CDTF">2023-03-05T13:40:50Z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0x010100B4F75CBD72D96E478D00679EB6EA5D65</vt:lpwstr>
  </property>
</Properties>
</file>