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6" r:id="rId4"/>
    <p:sldId id="257" r:id="rId5"/>
    <p:sldId id="258" r:id="rId6"/>
    <p:sldId id="259" r:id="rId7"/>
    <p:sldId id="270" r:id="rId8"/>
    <p:sldId id="272" r:id="rId9"/>
    <p:sldId id="269" r:id="rId10"/>
    <p:sldId id="260" r:id="rId11"/>
    <p:sldId id="261" r:id="rId12"/>
    <p:sldId id="273"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5" autoAdjust="0"/>
    <p:restoredTop sz="94660"/>
  </p:normalViewPr>
  <p:slideViewPr>
    <p:cSldViewPr snapToGrid="0" showGuides="1">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tart">
    <p:bg>
      <p:bgPr>
        <a:solidFill>
          <a:schemeClr val="accent1"/>
        </a:soli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C858E219-4E6D-4932-AA5D-6A3481107EA6}"/>
              </a:ext>
            </a:extLst>
          </p:cNvPr>
          <p:cNvPicPr>
            <a:picLocks noChangeAspect="1"/>
          </p:cNvPicPr>
          <p:nvPr/>
        </p:nvPicPr>
        <p:blipFill rotWithShape="1">
          <a:blip r:embed="rId2">
            <a:alphaModFix amt="15000"/>
            <a:extLst>
              <a:ext uri="{28A0092B-C50C-407E-A947-70E740481C1C}">
                <a14:useLocalDpi xmlns:a14="http://schemas.microsoft.com/office/drawing/2010/main" val="0"/>
              </a:ext>
            </a:extLst>
          </a:blip>
          <a:srcRect l="17109" t="28708"/>
          <a:stretch/>
        </p:blipFill>
        <p:spPr>
          <a:xfrm>
            <a:off x="-1" y="0"/>
            <a:ext cx="4121077" cy="3428998"/>
          </a:xfrm>
          <a:prstGeom prst="rect">
            <a:avLst/>
          </a:prstGeom>
        </p:spPr>
      </p:pic>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3628"/>
            <a:ext cx="5599074" cy="1311128"/>
          </a:xfrm>
        </p:spPr>
        <p:txBody>
          <a:bodyPr anchor="b">
            <a:noAutofit/>
          </a:bodyPr>
          <a:lstStyle>
            <a:lvl1pPr algn="l">
              <a:lnSpc>
                <a:spcPct val="100000"/>
              </a:lnSpc>
              <a:defRPr sz="4400" b="1">
                <a:solidFill>
                  <a:schemeClr val="bg1"/>
                </a:solidFill>
              </a:defRPr>
            </a:lvl1pPr>
          </a:lstStyle>
          <a:p>
            <a:r>
              <a:rPr lang="sv-SE" dirty="0"/>
              <a:t>Rubrik på en eller </a:t>
            </a:r>
            <a:br>
              <a:rPr lang="sv-SE" dirty="0"/>
            </a:br>
            <a:r>
              <a:rPr lang="sv-SE" dirty="0"/>
              <a:t>två rader</a:t>
            </a:r>
          </a:p>
        </p:txBody>
      </p:sp>
      <p:sp>
        <p:nvSpPr>
          <p:cNvPr id="3" name="Underrubrik 2">
            <a:extLst>
              <a:ext uri="{FF2B5EF4-FFF2-40B4-BE49-F238E27FC236}">
                <a16:creationId xmlns:a16="http://schemas.microsoft.com/office/drawing/2014/main" id="{47CDCF15-ABC8-4682-83AF-D8634F151B68}"/>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2023-04-27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pic>
        <p:nvPicPr>
          <p:cNvPr id="10" name="Bildobjekt 9">
            <a:extLst>
              <a:ext uri="{FF2B5EF4-FFF2-40B4-BE49-F238E27FC236}">
                <a16:creationId xmlns:a16="http://schemas.microsoft.com/office/drawing/2014/main" id="{C45BB37F-78FC-4AA5-BA09-60B3473C57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394441130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om">
    <p:bg>
      <p:bgPr>
        <a:solidFill>
          <a:schemeClr val="bg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BF7BF05E-0759-41B0-A771-97D723EF6EC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518086033"/>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vslut">
    <p:bg>
      <p:bgPr>
        <a:solidFill>
          <a:schemeClr val="accent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8302B766-1A21-4681-B97B-01C97262C002}"/>
              </a:ext>
            </a:extLst>
          </p:cNvPr>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a:extLst>
              <a:ext uri="{FF2B5EF4-FFF2-40B4-BE49-F238E27FC236}">
                <a16:creationId xmlns:a16="http://schemas.microsoft.com/office/drawing/2014/main" id="{B710450C-1CB8-48CB-BBC9-7DC124B22122}"/>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2023-04-27</a:t>
            </a:fld>
            <a:endParaRPr lang="sv-SE"/>
          </a:p>
        </p:txBody>
      </p:sp>
      <p:sp>
        <p:nvSpPr>
          <p:cNvPr id="6" name="Platshållare för sidfot 5">
            <a:extLst>
              <a:ext uri="{FF2B5EF4-FFF2-40B4-BE49-F238E27FC236}">
                <a16:creationId xmlns:a16="http://schemas.microsoft.com/office/drawing/2014/main" id="{E466EFA4-20AE-4AD4-B435-6B0C7A76D4F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7" name="Platshållare för bildnummer 6">
            <a:extLst>
              <a:ext uri="{FF2B5EF4-FFF2-40B4-BE49-F238E27FC236}">
                <a16:creationId xmlns:a16="http://schemas.microsoft.com/office/drawing/2014/main" id="{07F53102-507D-4A65-80DF-48F934CE2983}"/>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pic>
        <p:nvPicPr>
          <p:cNvPr id="8" name="Bildobjekt 7">
            <a:extLst>
              <a:ext uri="{FF2B5EF4-FFF2-40B4-BE49-F238E27FC236}">
                <a16:creationId xmlns:a16="http://schemas.microsoft.com/office/drawing/2014/main" id="{01505DD5-2D9F-4AA5-8E4B-961FE767E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4713" y="2898400"/>
            <a:ext cx="3422574" cy="990553"/>
          </a:xfrm>
          <a:prstGeom prst="rect">
            <a:avLst/>
          </a:prstGeom>
        </p:spPr>
      </p:pic>
    </p:spTree>
    <p:extLst>
      <p:ext uri="{BB962C8B-B14F-4D97-AF65-F5344CB8AC3E}">
        <p14:creationId xmlns:p14="http://schemas.microsoft.com/office/powerpoint/2010/main" val="503657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tart">
    <p:bg>
      <p:bgPr>
        <a:solidFill>
          <a:schemeClr val="tx2"/>
        </a:soli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C858E219-4E6D-4932-AA5D-6A3481107EA6}"/>
              </a:ext>
            </a:extLst>
          </p:cNvPr>
          <p:cNvPicPr>
            <a:picLocks noChangeAspect="1"/>
          </p:cNvPicPr>
          <p:nvPr/>
        </p:nvPicPr>
        <p:blipFill rotWithShape="1">
          <a:blip r:embed="rId2">
            <a:alphaModFix amt="15000"/>
            <a:extLst>
              <a:ext uri="{28A0092B-C50C-407E-A947-70E740481C1C}">
                <a14:useLocalDpi xmlns:a14="http://schemas.microsoft.com/office/drawing/2010/main" val="0"/>
              </a:ext>
            </a:extLst>
          </a:blip>
          <a:srcRect l="17109" t="28708"/>
          <a:stretch/>
        </p:blipFill>
        <p:spPr>
          <a:xfrm>
            <a:off x="-1" y="0"/>
            <a:ext cx="4121077" cy="3428998"/>
          </a:xfrm>
          <a:prstGeom prst="rect">
            <a:avLst/>
          </a:prstGeom>
        </p:spPr>
      </p:pic>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3628"/>
            <a:ext cx="5599074" cy="1311128"/>
          </a:xfrm>
        </p:spPr>
        <p:txBody>
          <a:bodyPr anchor="b">
            <a:noAutofit/>
          </a:bodyPr>
          <a:lstStyle>
            <a:lvl1pPr algn="l">
              <a:lnSpc>
                <a:spcPct val="100000"/>
              </a:lnSpc>
              <a:defRPr sz="4400" b="1">
                <a:solidFill>
                  <a:schemeClr val="bg1"/>
                </a:solidFill>
              </a:defRPr>
            </a:lvl1pPr>
          </a:lstStyle>
          <a:p>
            <a:r>
              <a:rPr lang="sv-SE" dirty="0"/>
              <a:t>Rubrik på en eller </a:t>
            </a:r>
            <a:br>
              <a:rPr lang="sv-SE" dirty="0"/>
            </a:br>
            <a:r>
              <a:rPr lang="sv-SE" dirty="0"/>
              <a:t>två rader</a:t>
            </a:r>
          </a:p>
        </p:txBody>
      </p:sp>
      <p:sp>
        <p:nvSpPr>
          <p:cNvPr id="3" name="Underrubrik 2">
            <a:extLst>
              <a:ext uri="{FF2B5EF4-FFF2-40B4-BE49-F238E27FC236}">
                <a16:creationId xmlns:a16="http://schemas.microsoft.com/office/drawing/2014/main" id="{47CDCF15-ABC8-4682-83AF-D8634F151B68}"/>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2023-04-27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1943B2B7-BEA8-4334-A326-592BBB640B02}" type="slidenum">
              <a:rPr lang="sv-SE" smtClean="0"/>
              <a:t>‹#›</a:t>
            </a:fld>
            <a:endParaRPr lang="sv-SE"/>
          </a:p>
        </p:txBody>
      </p:sp>
      <p:pic>
        <p:nvPicPr>
          <p:cNvPr id="10" name="Bildobjekt 9">
            <a:extLst>
              <a:ext uri="{FF2B5EF4-FFF2-40B4-BE49-F238E27FC236}">
                <a16:creationId xmlns:a16="http://schemas.microsoft.com/office/drawing/2014/main" id="{C45BB37F-78FC-4AA5-BA09-60B3473C57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651570661"/>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vsnitt">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4800"/>
            <a:ext cx="5599074" cy="1311128"/>
          </a:xfrm>
        </p:spPr>
        <p:txBody>
          <a:bodyPr anchor="b">
            <a:noAutofit/>
          </a:bodyPr>
          <a:lstStyle>
            <a:lvl1pPr algn="l">
              <a:lnSpc>
                <a:spcPct val="100000"/>
              </a:lnSpc>
              <a:defRPr sz="4400" b="1">
                <a:solidFill>
                  <a:schemeClr val="tx2"/>
                </a:solidFill>
              </a:defRPr>
            </a:lvl1pPr>
          </a:lstStyle>
          <a:p>
            <a:r>
              <a:rPr lang="sv-SE" dirty="0"/>
              <a:t>Kapitelrubrik på en eller 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7B6AD9C4-35A3-4D7A-9B19-F30406AB6CAC}" type="datetimeFigureOut">
              <a:rPr lang="sv-SE" smtClean="0"/>
              <a:t>2023-04-27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11" name="Underrubrik 2">
            <a:extLst>
              <a:ext uri="{FF2B5EF4-FFF2-40B4-BE49-F238E27FC236}">
                <a16:creationId xmlns:a16="http://schemas.microsoft.com/office/drawing/2014/main" id="{4E603FF1-A2AA-4DFA-A81C-565179070150}"/>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pic>
        <p:nvPicPr>
          <p:cNvPr id="9" name="Bildobjekt 8">
            <a:extLst>
              <a:ext uri="{FF2B5EF4-FFF2-40B4-BE49-F238E27FC236}">
                <a16:creationId xmlns:a16="http://schemas.microsoft.com/office/drawing/2014/main" id="{4654C601-3316-4300-8504-A56E14101421}"/>
              </a:ext>
            </a:extLst>
          </p:cNvPr>
          <p:cNvPicPr>
            <a:picLocks noChangeAspect="1"/>
          </p:cNvPicPr>
          <p:nvPr/>
        </p:nvPicPr>
        <p:blipFill rotWithShape="1">
          <a:blip r:embed="rId2">
            <a:alphaModFix amt="20000"/>
            <a:extLst>
              <a:ext uri="{28A0092B-C50C-407E-A947-70E740481C1C}">
                <a14:useLocalDpi xmlns:a14="http://schemas.microsoft.com/office/drawing/2010/main" val="0"/>
              </a:ext>
            </a:extLst>
          </a:blip>
          <a:srcRect l="17233" t="28855"/>
          <a:stretch/>
        </p:blipFill>
        <p:spPr>
          <a:xfrm>
            <a:off x="-1" y="0"/>
            <a:ext cx="4121077" cy="3428391"/>
          </a:xfrm>
          <a:prstGeom prst="rect">
            <a:avLst/>
          </a:prstGeom>
        </p:spPr>
      </p:pic>
    </p:spTree>
    <p:extLst>
      <p:ext uri="{BB962C8B-B14F-4D97-AF65-F5344CB8AC3E}">
        <p14:creationId xmlns:p14="http://schemas.microsoft.com/office/powerpoint/2010/main" val="870628965"/>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3216000" y="2433976"/>
            <a:ext cx="5760000" cy="1311128"/>
          </a:xfrm>
        </p:spPr>
        <p:txBody>
          <a:bodyPr anchor="ctr" anchorCtr="0">
            <a:noAutofit/>
          </a:bodyPr>
          <a:lstStyle>
            <a:lvl1pPr algn="l">
              <a:lnSpc>
                <a:spcPct val="100000"/>
              </a:lnSpc>
              <a:defRPr sz="4400" b="1">
                <a:solidFill>
                  <a:schemeClr val="tx1"/>
                </a:solidFill>
              </a:defRPr>
            </a:lvl1pPr>
          </a:lstStyle>
          <a:p>
            <a:r>
              <a:rPr lang="sv-SE" dirty="0"/>
              <a:t>Rubrik på en eller </a:t>
            </a:r>
            <a:br>
              <a:rPr lang="sv-SE" dirty="0"/>
            </a:br>
            <a:r>
              <a:rPr lang="sv-SE" dirty="0"/>
              <a:t>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7B6AD9C4-35A3-4D7A-9B19-F30406AB6CAC}" type="datetimeFigureOut">
              <a:rPr lang="sv-SE" smtClean="0"/>
              <a:t>2023-04-27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3" name="Rektangel 2">
            <a:extLst>
              <a:ext uri="{FF2B5EF4-FFF2-40B4-BE49-F238E27FC236}">
                <a16:creationId xmlns:a16="http://schemas.microsoft.com/office/drawing/2014/main" id="{FFF31AE7-D880-407A-9C88-13783A4EC04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69680836"/>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En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735114-FF72-44A1-A510-3F846FC92CAF}"/>
              </a:ext>
            </a:extLst>
          </p:cNvPr>
          <p:cNvSpPr>
            <a:spLocks noGrp="1"/>
          </p:cNvSpPr>
          <p:nvPr>
            <p:ph type="title" hasCustomPrompt="1"/>
          </p:nvPr>
        </p:nvSpPr>
        <p:spPr>
          <a:xfrm>
            <a:off x="2496809" y="972000"/>
            <a:ext cx="7200000" cy="1325563"/>
          </a:xfrm>
        </p:spPr>
        <p:txBody>
          <a:bodyPr anchor="b" anchorCtr="0">
            <a:noAutofit/>
          </a:bodyPr>
          <a:lstStyle>
            <a:lvl1pPr>
              <a:defRPr sz="3600"/>
            </a:lvl1pPr>
          </a:lstStyle>
          <a:p>
            <a:r>
              <a:rPr lang="sv-SE" dirty="0"/>
              <a:t>Rubrik på en eller två rader</a:t>
            </a:r>
          </a:p>
        </p:txBody>
      </p:sp>
      <p:sp>
        <p:nvSpPr>
          <p:cNvPr id="4" name="Platshållare för datum 3">
            <a:extLst>
              <a:ext uri="{FF2B5EF4-FFF2-40B4-BE49-F238E27FC236}">
                <a16:creationId xmlns:a16="http://schemas.microsoft.com/office/drawing/2014/main" id="{138FA8A6-E8AD-49AE-8A02-8E0135A4D33C}"/>
              </a:ext>
            </a:extLst>
          </p:cNvPr>
          <p:cNvSpPr>
            <a:spLocks noGrp="1"/>
          </p:cNvSpPr>
          <p:nvPr>
            <p:ph type="dt" sz="half" idx="10"/>
          </p:nvPr>
        </p:nvSpPr>
        <p:spPr/>
        <p:txBody>
          <a:bodyPr/>
          <a:lstStyle/>
          <a:p>
            <a:fld id="{7B6AD9C4-35A3-4D7A-9B19-F30406AB6CAC}" type="datetimeFigureOut">
              <a:rPr lang="sv-SE" smtClean="0"/>
              <a:t>2023-04-27</a:t>
            </a:fld>
            <a:endParaRPr lang="sv-SE"/>
          </a:p>
        </p:txBody>
      </p:sp>
      <p:sp>
        <p:nvSpPr>
          <p:cNvPr id="5" name="Platshållare för sidfot 4">
            <a:extLst>
              <a:ext uri="{FF2B5EF4-FFF2-40B4-BE49-F238E27FC236}">
                <a16:creationId xmlns:a16="http://schemas.microsoft.com/office/drawing/2014/main" id="{D128B042-CD46-459F-B15F-9CD51445A1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12B9B4-3EFB-4D25-A6FF-2C335D0EA7A8}"/>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8" name="Platshållare för text 7">
            <a:extLst>
              <a:ext uri="{FF2B5EF4-FFF2-40B4-BE49-F238E27FC236}">
                <a16:creationId xmlns:a16="http://schemas.microsoft.com/office/drawing/2014/main" id="{F2074D27-2532-4EB4-AA8D-F347C8462D8A}"/>
              </a:ext>
            </a:extLst>
          </p:cNvPr>
          <p:cNvSpPr>
            <a:spLocks noGrp="1"/>
          </p:cNvSpPr>
          <p:nvPr>
            <p:ph type="body" sz="quarter" idx="13" hasCustomPrompt="1"/>
          </p:nvPr>
        </p:nvSpPr>
        <p:spPr>
          <a:xfrm>
            <a:off x="2496809" y="2482850"/>
            <a:ext cx="7200000" cy="3240000"/>
          </a:xfrm>
        </p:spPr>
        <p:txBody>
          <a:bodyPr>
            <a:noAutofit/>
          </a:body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10" name="Rektangel 9">
            <a:extLst>
              <a:ext uri="{FF2B5EF4-FFF2-40B4-BE49-F238E27FC236}">
                <a16:creationId xmlns:a16="http://schemas.microsoft.com/office/drawing/2014/main" id="{EE3DB552-76B5-45DA-A7BF-518537E7553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459608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En 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1773496" y="972000"/>
            <a:ext cx="8640000" cy="1325563"/>
          </a:xfrm>
        </p:spPr>
        <p:txBody>
          <a:bodyPr anchor="b" anchorCtr="0">
            <a:noAutofit/>
          </a:bodyPr>
          <a:lstStyle>
            <a:lvl1pPr>
              <a:defRPr sz="3600"/>
            </a:lvl1pPr>
          </a:lstStyle>
          <a:p>
            <a:r>
              <a:rPr lang="sv-SE" dirty="0"/>
              <a:t>Rubrik på en rad</a:t>
            </a:r>
          </a:p>
        </p:txBody>
      </p:sp>
      <p:sp>
        <p:nvSpPr>
          <p:cNvPr id="3" name="Platshållare för innehåll 2">
            <a:extLst>
              <a:ext uri="{FF2B5EF4-FFF2-40B4-BE49-F238E27FC236}">
                <a16:creationId xmlns:a16="http://schemas.microsoft.com/office/drawing/2014/main" id="{A392B27C-79B3-42A9-ADBC-D4CB29DF52F9}"/>
              </a:ext>
            </a:extLst>
          </p:cNvPr>
          <p:cNvSpPr>
            <a:spLocks noGrp="1"/>
          </p:cNvSpPr>
          <p:nvPr>
            <p:ph sz="half" idx="1" hasCustomPrompt="1"/>
          </p:nvPr>
        </p:nvSpPr>
        <p:spPr>
          <a:xfrm>
            <a:off x="17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62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p>
            <a:fld id="{7B6AD9C4-35A3-4D7A-9B19-F30406AB6CAC}" type="datetimeFigureOut">
              <a:rPr lang="sv-SE" smtClean="0"/>
              <a:t>2023-04-27</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640086D-4C59-4640-B415-83D1F560F698}"/>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9" name="Rektangel 8">
            <a:extLst>
              <a:ext uri="{FF2B5EF4-FFF2-40B4-BE49-F238E27FC236}">
                <a16:creationId xmlns:a16="http://schemas.microsoft.com/office/drawing/2014/main" id="{5C430EC2-426A-4AEF-9877-11E250564623}"/>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689569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En rubrik och två underrubriker">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282DF18E-7E8D-4A71-890C-3CFB23277090}"/>
              </a:ext>
            </a:extLst>
          </p:cNvPr>
          <p:cNvSpPr>
            <a:spLocks noGrp="1"/>
          </p:cNvSpPr>
          <p:nvPr>
            <p:ph type="body" idx="1" hasCustomPrompt="1"/>
          </p:nvPr>
        </p:nvSpPr>
        <p:spPr>
          <a:xfrm>
            <a:off x="1776809" y="1477692"/>
            <a:ext cx="4140001"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två rader</a:t>
            </a:r>
          </a:p>
        </p:txBody>
      </p:sp>
      <p:sp>
        <p:nvSpPr>
          <p:cNvPr id="5" name="Platshållare för text 4">
            <a:extLst>
              <a:ext uri="{FF2B5EF4-FFF2-40B4-BE49-F238E27FC236}">
                <a16:creationId xmlns:a16="http://schemas.microsoft.com/office/drawing/2014/main" id="{A46B3D42-77C7-4FA8-AA30-92017FA612DA}"/>
              </a:ext>
            </a:extLst>
          </p:cNvPr>
          <p:cNvSpPr>
            <a:spLocks noGrp="1"/>
          </p:cNvSpPr>
          <p:nvPr>
            <p:ph type="body" sz="quarter" idx="3" hasCustomPrompt="1"/>
          </p:nvPr>
        </p:nvSpPr>
        <p:spPr>
          <a:xfrm>
            <a:off x="6276809" y="1481733"/>
            <a:ext cx="4140000"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två rader</a:t>
            </a:r>
          </a:p>
        </p:txBody>
      </p:sp>
      <p:sp>
        <p:nvSpPr>
          <p:cNvPr id="7" name="Platshållare för datum 6">
            <a:extLst>
              <a:ext uri="{FF2B5EF4-FFF2-40B4-BE49-F238E27FC236}">
                <a16:creationId xmlns:a16="http://schemas.microsoft.com/office/drawing/2014/main" id="{ACDCC492-7BCC-4ED9-B2C6-C005B30C5164}"/>
              </a:ext>
            </a:extLst>
          </p:cNvPr>
          <p:cNvSpPr>
            <a:spLocks noGrp="1"/>
          </p:cNvSpPr>
          <p:nvPr>
            <p:ph type="dt" sz="half" idx="10"/>
          </p:nvPr>
        </p:nvSpPr>
        <p:spPr/>
        <p:txBody>
          <a:bodyPr/>
          <a:lstStyle/>
          <a:p>
            <a:fld id="{7B6AD9C4-35A3-4D7A-9B19-F30406AB6CAC}" type="datetimeFigureOut">
              <a:rPr lang="sv-SE" smtClean="0"/>
              <a:t>2023-04-27</a:t>
            </a:fld>
            <a:endParaRPr lang="sv-SE"/>
          </a:p>
        </p:txBody>
      </p:sp>
      <p:sp>
        <p:nvSpPr>
          <p:cNvPr id="8" name="Platshållare för sidfot 7">
            <a:extLst>
              <a:ext uri="{FF2B5EF4-FFF2-40B4-BE49-F238E27FC236}">
                <a16:creationId xmlns:a16="http://schemas.microsoft.com/office/drawing/2014/main" id="{A2A9FDD7-8709-4118-8A52-E0DB7693F57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AC5545E-7744-463D-8795-8ACFFF917D7F}"/>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10" name="Rubrik 1">
            <a:extLst>
              <a:ext uri="{FF2B5EF4-FFF2-40B4-BE49-F238E27FC236}">
                <a16:creationId xmlns:a16="http://schemas.microsoft.com/office/drawing/2014/main" id="{D01EF920-89B6-43FE-BC82-D3F3F4E24681}"/>
              </a:ext>
            </a:extLst>
          </p:cNvPr>
          <p:cNvSpPr>
            <a:spLocks noGrp="1"/>
          </p:cNvSpPr>
          <p:nvPr>
            <p:ph type="title" hasCustomPrompt="1"/>
          </p:nvPr>
        </p:nvSpPr>
        <p:spPr>
          <a:xfrm>
            <a:off x="1776809" y="585044"/>
            <a:ext cx="8640000" cy="710252"/>
          </a:xfrm>
        </p:spPr>
        <p:txBody>
          <a:bodyPr anchor="b" anchorCtr="0">
            <a:noAutofit/>
          </a:bodyPr>
          <a:lstStyle>
            <a:lvl1pPr>
              <a:defRPr sz="3600"/>
            </a:lvl1pPr>
          </a:lstStyle>
          <a:p>
            <a:r>
              <a:rPr lang="sv-SE" dirty="0"/>
              <a:t>Rubrik på en rad</a:t>
            </a:r>
          </a:p>
        </p:txBody>
      </p:sp>
      <p:sp>
        <p:nvSpPr>
          <p:cNvPr id="11" name="Platshållare för innehåll 2">
            <a:extLst>
              <a:ext uri="{FF2B5EF4-FFF2-40B4-BE49-F238E27FC236}">
                <a16:creationId xmlns:a16="http://schemas.microsoft.com/office/drawing/2014/main" id="{D4D9B012-53D8-4F15-8B22-2FDE176255A1}"/>
              </a:ext>
            </a:extLst>
          </p:cNvPr>
          <p:cNvSpPr>
            <a:spLocks noGrp="1"/>
          </p:cNvSpPr>
          <p:nvPr>
            <p:ph sz="half" idx="13" hasCustomPrompt="1"/>
          </p:nvPr>
        </p:nvSpPr>
        <p:spPr>
          <a:xfrm>
            <a:off x="17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12" name="Platshållare för innehåll 3">
            <a:extLst>
              <a:ext uri="{FF2B5EF4-FFF2-40B4-BE49-F238E27FC236}">
                <a16:creationId xmlns:a16="http://schemas.microsoft.com/office/drawing/2014/main" id="{C670D3A9-CE21-4ECA-B331-6CD15F9616BE}"/>
              </a:ext>
            </a:extLst>
          </p:cNvPr>
          <p:cNvSpPr>
            <a:spLocks noGrp="1"/>
          </p:cNvSpPr>
          <p:nvPr>
            <p:ph sz="half" idx="2" hasCustomPrompt="1"/>
          </p:nvPr>
        </p:nvSpPr>
        <p:spPr>
          <a:xfrm>
            <a:off x="62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14" name="Rektangel 13">
            <a:extLst>
              <a:ext uri="{FF2B5EF4-FFF2-40B4-BE49-F238E27FC236}">
                <a16:creationId xmlns:a16="http://schemas.microsoft.com/office/drawing/2014/main" id="{7F6ACE35-4E6C-49D8-A224-4BBC04C4696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873197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ild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7003175" y="972000"/>
            <a:ext cx="4140000" cy="1325563"/>
          </a:xfrm>
        </p:spPr>
        <p:txBody>
          <a:bodyPr anchor="b" anchorCtr="0">
            <a:noAutofit/>
          </a:bodyPr>
          <a:lstStyle>
            <a:lvl1pPr>
              <a:defRPr sz="3600"/>
            </a:lvl1pPr>
          </a:lstStyle>
          <a:p>
            <a:r>
              <a:rPr lang="sv-SE" dirty="0"/>
              <a:t>Rubrik på en eller två rader</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7003175"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2023-04-27</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lvl1pPr>
              <a:defRPr>
                <a:solidFill>
                  <a:schemeClr val="bg1"/>
                </a:solidFill>
              </a:defRPr>
            </a:lvl1pPr>
          </a:lstStyle>
          <a:p>
            <a:endParaRPr lang="sv-SE"/>
          </a:p>
        </p:txBody>
      </p:sp>
      <p:sp>
        <p:nvSpPr>
          <p:cNvPr id="10" name="Platshållare för bild 9">
            <a:extLst>
              <a:ext uri="{FF2B5EF4-FFF2-40B4-BE49-F238E27FC236}">
                <a16:creationId xmlns:a16="http://schemas.microsoft.com/office/drawing/2014/main" id="{80E395B5-3017-4735-BEE7-B3DEC703BAA8}"/>
              </a:ext>
            </a:extLst>
          </p:cNvPr>
          <p:cNvSpPr>
            <a:spLocks noGrp="1"/>
          </p:cNvSpPr>
          <p:nvPr>
            <p:ph type="pic" sz="quarter" idx="13" hasCustomPrompt="1"/>
          </p:nvPr>
        </p:nvSpPr>
        <p:spPr>
          <a:xfrm>
            <a:off x="345601" y="0"/>
            <a:ext cx="5750400" cy="6858000"/>
          </a:xfrm>
        </p:spPr>
        <p:txBody>
          <a:bodyPr tIns="0" bIns="1800000" anchor="ctr" anchorCtr="0">
            <a:normAutofit/>
          </a:bodyPr>
          <a:lstStyle>
            <a:lvl1pPr marL="0" indent="0" algn="ctr">
              <a:buNone/>
              <a:defRPr sz="1800"/>
            </a:lvl1pPr>
          </a:lstStyle>
          <a:p>
            <a:r>
              <a:rPr lang="sv-SE" dirty="0"/>
              <a:t>Klicka på ikonen för att </a:t>
            </a:r>
            <a:br>
              <a:rPr lang="sv-SE" dirty="0"/>
            </a:br>
            <a:r>
              <a:rPr lang="sv-SE" dirty="0"/>
              <a:t>lägga till en bild</a:t>
            </a:r>
          </a:p>
        </p:txBody>
      </p:sp>
      <p:sp>
        <p:nvSpPr>
          <p:cNvPr id="9" name="Rektangel 8">
            <a:extLst>
              <a:ext uri="{FF2B5EF4-FFF2-40B4-BE49-F238E27FC236}">
                <a16:creationId xmlns:a16="http://schemas.microsoft.com/office/drawing/2014/main" id="{50831E66-BE42-4C10-8590-C12E77B62EBA}"/>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1846195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ild och rubrik">
    <p:spTree>
      <p:nvGrpSpPr>
        <p:cNvPr id="1" name=""/>
        <p:cNvGrpSpPr/>
        <p:nvPr/>
      </p:nvGrpSpPr>
      <p:grpSpPr>
        <a:xfrm>
          <a:off x="0" y="0"/>
          <a:ext cx="0" cy="0"/>
          <a:chOff x="0" y="0"/>
          <a:chExt cx="0" cy="0"/>
        </a:xfrm>
      </p:grpSpPr>
      <p:sp>
        <p:nvSpPr>
          <p:cNvPr id="7" name="Platshållare för bild 9">
            <a:extLst>
              <a:ext uri="{FF2B5EF4-FFF2-40B4-BE49-F238E27FC236}">
                <a16:creationId xmlns:a16="http://schemas.microsoft.com/office/drawing/2014/main" id="{6437C3FB-B590-43F3-8686-17D11169DEC7}"/>
              </a:ext>
            </a:extLst>
          </p:cNvPr>
          <p:cNvSpPr>
            <a:spLocks noGrp="1"/>
          </p:cNvSpPr>
          <p:nvPr>
            <p:ph type="pic" sz="quarter" idx="13" hasCustomPrompt="1"/>
          </p:nvPr>
        </p:nvSpPr>
        <p:spPr>
          <a:xfrm>
            <a:off x="345601" y="0"/>
            <a:ext cx="11846400" cy="6858000"/>
          </a:xfrm>
        </p:spPr>
        <p:txBody>
          <a:bodyPr tIns="0" bIns="1800000" anchor="ctr" anchorCtr="0">
            <a:normAutofit/>
          </a:bodyPr>
          <a:lstStyle>
            <a:lvl1pPr marL="0" indent="0" algn="ctr">
              <a:buNone/>
              <a:defRPr sz="1800"/>
            </a:lvl1pPr>
          </a:lstStyle>
          <a:p>
            <a:r>
              <a:rPr lang="sv-SE" dirty="0"/>
              <a:t>Klicka på ikonen för att </a:t>
            </a:r>
            <a:br>
              <a:rPr lang="sv-SE" dirty="0"/>
            </a:br>
            <a:r>
              <a:rPr lang="sv-SE" dirty="0"/>
              <a:t>lägga till en bild</a:t>
            </a:r>
          </a:p>
        </p:txBody>
      </p:sp>
      <p:sp>
        <p:nvSpPr>
          <p:cNvPr id="3" name="Platshållare för datum 2">
            <a:extLst>
              <a:ext uri="{FF2B5EF4-FFF2-40B4-BE49-F238E27FC236}">
                <a16:creationId xmlns:a16="http://schemas.microsoft.com/office/drawing/2014/main" id="{70C0FFDE-20E1-4E05-AD5B-876993A14B78}"/>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2023-04-27</a:t>
            </a:fld>
            <a:endParaRPr lang="sv-SE"/>
          </a:p>
        </p:txBody>
      </p:sp>
      <p:sp>
        <p:nvSpPr>
          <p:cNvPr id="4" name="Platshållare för sidfot 3">
            <a:extLst>
              <a:ext uri="{FF2B5EF4-FFF2-40B4-BE49-F238E27FC236}">
                <a16:creationId xmlns:a16="http://schemas.microsoft.com/office/drawing/2014/main" id="{9C658C64-0CC7-478A-AC17-30210252F9E4}"/>
              </a:ext>
            </a:extLst>
          </p:cNvPr>
          <p:cNvSpPr>
            <a:spLocks noGrp="1"/>
          </p:cNvSpPr>
          <p:nvPr>
            <p:ph type="ftr" sz="quarter" idx="11"/>
          </p:nvPr>
        </p:nvSpPr>
        <p:spPr/>
        <p:txBody>
          <a:bodyPr/>
          <a:lstStyle>
            <a:lvl1pPr>
              <a:defRPr>
                <a:solidFill>
                  <a:schemeClr val="bg1"/>
                </a:solidFill>
              </a:defRPr>
            </a:lvl1pPr>
          </a:lstStyle>
          <a:p>
            <a:endParaRPr lang="sv-SE"/>
          </a:p>
        </p:txBody>
      </p:sp>
      <p:sp>
        <p:nvSpPr>
          <p:cNvPr id="5" name="Platshållare för bildnummer 4">
            <a:extLst>
              <a:ext uri="{FF2B5EF4-FFF2-40B4-BE49-F238E27FC236}">
                <a16:creationId xmlns:a16="http://schemas.microsoft.com/office/drawing/2014/main" id="{FBD27019-FF78-4832-9008-F432E9C3B22A}"/>
              </a:ext>
            </a:extLst>
          </p:cNvPr>
          <p:cNvSpPr>
            <a:spLocks noGrp="1"/>
          </p:cNvSpPr>
          <p:nvPr>
            <p:ph type="sldNum" sz="quarter" idx="12"/>
          </p:nvPr>
        </p:nvSpPr>
        <p:spPr/>
        <p:txBody>
          <a:bodyPr/>
          <a:lstStyle>
            <a:lvl1pPr>
              <a:defRPr>
                <a:solidFill>
                  <a:schemeClr val="bg1"/>
                </a:solidFill>
              </a:defRPr>
            </a:lvl1pPr>
          </a:lstStyle>
          <a:p>
            <a:fld id="{1943B2B7-BEA8-4334-A326-592BBB640B02}" type="slidenum">
              <a:rPr lang="sv-SE" smtClean="0"/>
              <a:t>‹#›</a:t>
            </a:fld>
            <a:endParaRPr lang="sv-SE"/>
          </a:p>
        </p:txBody>
      </p:sp>
      <p:sp>
        <p:nvSpPr>
          <p:cNvPr id="8" name="Rubrik 1">
            <a:extLst>
              <a:ext uri="{FF2B5EF4-FFF2-40B4-BE49-F238E27FC236}">
                <a16:creationId xmlns:a16="http://schemas.microsoft.com/office/drawing/2014/main" id="{118C7873-AD9A-4598-BEE2-3ED782562B05}"/>
              </a:ext>
            </a:extLst>
          </p:cNvPr>
          <p:cNvSpPr>
            <a:spLocks noGrp="1"/>
          </p:cNvSpPr>
          <p:nvPr>
            <p:ph type="title" hasCustomPrompt="1"/>
          </p:nvPr>
        </p:nvSpPr>
        <p:spPr>
          <a:xfrm>
            <a:off x="3348465" y="617055"/>
            <a:ext cx="5495070" cy="1325563"/>
          </a:xfrm>
        </p:spPr>
        <p:txBody>
          <a:bodyPr anchor="b" anchorCtr="0">
            <a:noAutofit/>
          </a:bodyPr>
          <a:lstStyle>
            <a:lvl1pPr>
              <a:defRPr sz="2800"/>
            </a:lvl1pPr>
          </a:lstStyle>
          <a:p>
            <a:r>
              <a:rPr lang="sv-SE" dirty="0"/>
              <a:t>Rubrik i svart/vit/blå placeras fritt på bilden där den passar</a:t>
            </a:r>
          </a:p>
        </p:txBody>
      </p:sp>
      <p:sp>
        <p:nvSpPr>
          <p:cNvPr id="9" name="Rektangel 8">
            <a:extLst>
              <a:ext uri="{FF2B5EF4-FFF2-40B4-BE49-F238E27FC236}">
                <a16:creationId xmlns:a16="http://schemas.microsoft.com/office/drawing/2014/main" id="{7BBAB7C4-34CF-4F5D-8C3D-27B38F9E8CF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00298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vsnitt">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4800"/>
            <a:ext cx="5599074" cy="1311128"/>
          </a:xfrm>
        </p:spPr>
        <p:txBody>
          <a:bodyPr anchor="b">
            <a:noAutofit/>
          </a:bodyPr>
          <a:lstStyle>
            <a:lvl1pPr algn="l">
              <a:lnSpc>
                <a:spcPct val="100000"/>
              </a:lnSpc>
              <a:defRPr sz="4400" b="1">
                <a:solidFill>
                  <a:schemeClr val="accent1"/>
                </a:solidFill>
              </a:defRPr>
            </a:lvl1pPr>
          </a:lstStyle>
          <a:p>
            <a:r>
              <a:rPr lang="sv-SE" dirty="0"/>
              <a:t>Kapitelrubrik på en eller 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6661A35B-5759-402D-A031-2298209AB0E2}" type="datetimeFigureOut">
              <a:rPr lang="sv-SE" smtClean="0"/>
              <a:t>2023-04-27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11" name="Underrubrik 2">
            <a:extLst>
              <a:ext uri="{FF2B5EF4-FFF2-40B4-BE49-F238E27FC236}">
                <a16:creationId xmlns:a16="http://schemas.microsoft.com/office/drawing/2014/main" id="{4E603FF1-A2AA-4DFA-A81C-565179070150}"/>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pic>
        <p:nvPicPr>
          <p:cNvPr id="9" name="Bildobjekt 8">
            <a:extLst>
              <a:ext uri="{FF2B5EF4-FFF2-40B4-BE49-F238E27FC236}">
                <a16:creationId xmlns:a16="http://schemas.microsoft.com/office/drawing/2014/main" id="{4654C601-3316-4300-8504-A56E14101421}"/>
              </a:ext>
            </a:extLst>
          </p:cNvPr>
          <p:cNvPicPr>
            <a:picLocks noChangeAspect="1"/>
          </p:cNvPicPr>
          <p:nvPr/>
        </p:nvPicPr>
        <p:blipFill rotWithShape="1">
          <a:blip r:embed="rId2">
            <a:alphaModFix amt="20000"/>
            <a:extLst>
              <a:ext uri="{28A0092B-C50C-407E-A947-70E740481C1C}">
                <a14:useLocalDpi xmlns:a14="http://schemas.microsoft.com/office/drawing/2010/main" val="0"/>
              </a:ext>
            </a:extLst>
          </a:blip>
          <a:srcRect l="17109" t="28708"/>
          <a:stretch/>
        </p:blipFill>
        <p:spPr>
          <a:xfrm>
            <a:off x="0" y="0"/>
            <a:ext cx="4121077" cy="3428998"/>
          </a:xfrm>
          <a:prstGeom prst="rect">
            <a:avLst/>
          </a:prstGeom>
        </p:spPr>
      </p:pic>
    </p:spTree>
    <p:extLst>
      <p:ext uri="{BB962C8B-B14F-4D97-AF65-F5344CB8AC3E}">
        <p14:creationId xmlns:p14="http://schemas.microsoft.com/office/powerpoint/2010/main" val="1878791399"/>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Större innehåll">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7055415-C399-4877-B646-A2D63B23A56C}"/>
              </a:ext>
            </a:extLst>
          </p:cNvPr>
          <p:cNvSpPr>
            <a:spLocks noGrp="1"/>
          </p:cNvSpPr>
          <p:nvPr>
            <p:ph type="dt" sz="half" idx="10"/>
          </p:nvPr>
        </p:nvSpPr>
        <p:spPr/>
        <p:txBody>
          <a:bodyPr/>
          <a:lstStyle/>
          <a:p>
            <a:fld id="{7B6AD9C4-35A3-4D7A-9B19-F30406AB6CAC}" type="datetimeFigureOut">
              <a:rPr lang="sv-SE" smtClean="0"/>
              <a:t>2023-04-27</a:t>
            </a:fld>
            <a:endParaRPr lang="sv-SE"/>
          </a:p>
        </p:txBody>
      </p:sp>
      <p:sp>
        <p:nvSpPr>
          <p:cNvPr id="3" name="Platshållare för sidfot 2">
            <a:extLst>
              <a:ext uri="{FF2B5EF4-FFF2-40B4-BE49-F238E27FC236}">
                <a16:creationId xmlns:a16="http://schemas.microsoft.com/office/drawing/2014/main" id="{EF62413D-730B-4EBD-B9C6-E6B147E9DB2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3D275AC-7ABB-49A4-BADA-267D495A831F}"/>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6" name="Platshållare för innehåll 2">
            <a:extLst>
              <a:ext uri="{FF2B5EF4-FFF2-40B4-BE49-F238E27FC236}">
                <a16:creationId xmlns:a16="http://schemas.microsoft.com/office/drawing/2014/main" id="{241C9948-CE84-42C5-B2F5-861912055175}"/>
              </a:ext>
            </a:extLst>
          </p:cNvPr>
          <p:cNvSpPr>
            <a:spLocks noGrp="1"/>
          </p:cNvSpPr>
          <p:nvPr>
            <p:ph sz="half" idx="14" hasCustomPrompt="1"/>
          </p:nvPr>
        </p:nvSpPr>
        <p:spPr>
          <a:xfrm>
            <a:off x="1800000" y="1134737"/>
            <a:ext cx="8640000" cy="4589261"/>
          </a:xfrm>
        </p:spPr>
        <p:txBody>
          <a:bodyPr>
            <a:noAutofit/>
          </a:bodyPr>
          <a:lstStyle>
            <a:lvl1pPr marL="0" indent="0">
              <a:buNone/>
              <a:defRPr sz="2000"/>
            </a:lvl1pPr>
            <a:lvl2pPr>
              <a:defRPr sz="1800"/>
            </a:lvl2pPr>
            <a:lvl3pPr>
              <a:defRPr sz="1600"/>
            </a:lvl3pPr>
          </a:lstStyle>
          <a:p>
            <a:pPr lvl="0"/>
            <a:r>
              <a:rPr lang="sv-SE" dirty="0"/>
              <a:t>Innehåll med grafik som t ex tabell eller diagram</a:t>
            </a:r>
          </a:p>
        </p:txBody>
      </p:sp>
      <p:sp>
        <p:nvSpPr>
          <p:cNvPr id="8" name="Rektangel 7">
            <a:extLst>
              <a:ext uri="{FF2B5EF4-FFF2-40B4-BE49-F238E27FC236}">
                <a16:creationId xmlns:a16="http://schemas.microsoft.com/office/drawing/2014/main" id="{7BC50C73-2857-465E-A01E-727A200B1112}"/>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5279550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om">
    <p:bg>
      <p:bgPr>
        <a:solidFill>
          <a:schemeClr val="bg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BF7BF05E-0759-41B0-A771-97D723EF6EC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556996091"/>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Avslut">
    <p:bg>
      <p:bgPr>
        <a:solidFill>
          <a:schemeClr val="accent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8302B766-1A21-4681-B97B-01C97262C002}"/>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a:extLst>
              <a:ext uri="{FF2B5EF4-FFF2-40B4-BE49-F238E27FC236}">
                <a16:creationId xmlns:a16="http://schemas.microsoft.com/office/drawing/2014/main" id="{B710450C-1CB8-48CB-BBC9-7DC124B22122}"/>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2023-04-27</a:t>
            </a:fld>
            <a:endParaRPr lang="sv-SE"/>
          </a:p>
        </p:txBody>
      </p:sp>
      <p:sp>
        <p:nvSpPr>
          <p:cNvPr id="6" name="Platshållare för sidfot 5">
            <a:extLst>
              <a:ext uri="{FF2B5EF4-FFF2-40B4-BE49-F238E27FC236}">
                <a16:creationId xmlns:a16="http://schemas.microsoft.com/office/drawing/2014/main" id="{E466EFA4-20AE-4AD4-B435-6B0C7A76D4F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7" name="Platshållare för bildnummer 6">
            <a:extLst>
              <a:ext uri="{FF2B5EF4-FFF2-40B4-BE49-F238E27FC236}">
                <a16:creationId xmlns:a16="http://schemas.microsoft.com/office/drawing/2014/main" id="{07F53102-507D-4A65-80DF-48F934CE2983}"/>
              </a:ext>
            </a:extLst>
          </p:cNvPr>
          <p:cNvSpPr>
            <a:spLocks noGrp="1"/>
          </p:cNvSpPr>
          <p:nvPr>
            <p:ph type="sldNum" sz="quarter" idx="12"/>
          </p:nvPr>
        </p:nvSpPr>
        <p:spPr/>
        <p:txBody>
          <a:bodyPr/>
          <a:lstStyle>
            <a:lvl1pPr>
              <a:defRPr>
                <a:solidFill>
                  <a:schemeClr val="bg1"/>
                </a:solidFill>
              </a:defRPr>
            </a:lvl1pPr>
          </a:lstStyle>
          <a:p>
            <a:fld id="{1943B2B7-BEA8-4334-A326-592BBB640B02}" type="slidenum">
              <a:rPr lang="sv-SE" smtClean="0"/>
              <a:t>‹#›</a:t>
            </a:fld>
            <a:endParaRPr lang="sv-SE"/>
          </a:p>
        </p:txBody>
      </p:sp>
      <p:pic>
        <p:nvPicPr>
          <p:cNvPr id="8" name="Bildobjekt 7">
            <a:extLst>
              <a:ext uri="{FF2B5EF4-FFF2-40B4-BE49-F238E27FC236}">
                <a16:creationId xmlns:a16="http://schemas.microsoft.com/office/drawing/2014/main" id="{01505DD5-2D9F-4AA5-8E4B-961FE767E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4713" y="2898400"/>
            <a:ext cx="3422574" cy="990553"/>
          </a:xfrm>
          <a:prstGeom prst="rect">
            <a:avLst/>
          </a:prstGeom>
        </p:spPr>
      </p:pic>
    </p:spTree>
    <p:extLst>
      <p:ext uri="{BB962C8B-B14F-4D97-AF65-F5344CB8AC3E}">
        <p14:creationId xmlns:p14="http://schemas.microsoft.com/office/powerpoint/2010/main" val="21986545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lå">
    <p:bg>
      <p:bgPr>
        <a:solidFill>
          <a:schemeClr val="accent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dirty="0"/>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2023-04-27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4120362242"/>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Lila">
    <p:bg>
      <p:bgPr>
        <a:solidFill>
          <a:schemeClr val="accent2"/>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dirty="0"/>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2023-04-27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220147839"/>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Grön">
    <p:bg>
      <p:bgPr>
        <a:solidFill>
          <a:schemeClr val="accent3"/>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dirty="0"/>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2023-04-27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501750262"/>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Gul">
    <p:bg>
      <p:bgPr>
        <a:solidFill>
          <a:schemeClr val="accent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tx1"/>
                </a:solidFill>
              </a:defRPr>
            </a:lvl1pPr>
          </a:lstStyle>
          <a:p>
            <a:r>
              <a:rPr lang="sv-SE" dirty="0"/>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tx1"/>
                </a:solidFill>
              </a:defRPr>
            </a:lvl1pPr>
          </a:lstStyle>
          <a:p>
            <a:fld id="{3EB2360C-C35F-5040-8F82-49517619CE55}" type="datetime1">
              <a:rPr lang="sv-SE" smtClean="0"/>
              <a:pPr/>
              <a:t>2023-04-27</a:t>
            </a:fld>
            <a:endParaRPr lang="sv-SE" dirty="0"/>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tx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tx1"/>
                </a:solidFill>
              </a:defRPr>
            </a:lvl1pPr>
          </a:lstStyle>
          <a:p>
            <a:fld id="{B13FB9FB-F0A8-4F05-A3B7-7EDA3F6823CA}" type="slidenum">
              <a:rPr lang="sv-SE" smtClean="0"/>
              <a:pPr/>
              <a:t>‹#›</a:t>
            </a:fld>
            <a:endParaRPr lang="sv-SE"/>
          </a:p>
        </p:txBody>
      </p:sp>
    </p:spTree>
    <p:extLst>
      <p:ext uri="{BB962C8B-B14F-4D97-AF65-F5344CB8AC3E}">
        <p14:creationId xmlns:p14="http://schemas.microsoft.com/office/powerpoint/2010/main" val="4152700541"/>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Ljus blå">
    <p:bg>
      <p:bgPr>
        <a:solidFill>
          <a:schemeClr val="accent5"/>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dirty="0"/>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2023-04-27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737815200"/>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Röd">
    <p:bg>
      <p:bgPr>
        <a:solidFill>
          <a:schemeClr val="accent6"/>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dirty="0"/>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2023-04-27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467470595"/>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Grå">
    <p:bg>
      <p:bgPr>
        <a:solidFill>
          <a:schemeClr val="tx2"/>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dirty="0"/>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2023-04-27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3124647829"/>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3216000" y="2433976"/>
            <a:ext cx="5760000" cy="1311128"/>
          </a:xfrm>
        </p:spPr>
        <p:txBody>
          <a:bodyPr anchor="ctr" anchorCtr="0">
            <a:noAutofit/>
          </a:bodyPr>
          <a:lstStyle>
            <a:lvl1pPr algn="l">
              <a:lnSpc>
                <a:spcPct val="100000"/>
              </a:lnSpc>
              <a:defRPr sz="4400" b="1">
                <a:solidFill>
                  <a:schemeClr val="tx1"/>
                </a:solidFill>
              </a:defRPr>
            </a:lvl1pPr>
          </a:lstStyle>
          <a:p>
            <a:r>
              <a:rPr lang="sv-SE" dirty="0"/>
              <a:t>Rubrik på en eller </a:t>
            </a:r>
            <a:br>
              <a:rPr lang="sv-SE" dirty="0"/>
            </a:br>
            <a:r>
              <a:rPr lang="sv-SE" dirty="0"/>
              <a:t>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6661A35B-5759-402D-A031-2298209AB0E2}" type="datetimeFigureOut">
              <a:rPr lang="sv-SE" smtClean="0"/>
              <a:t>2023-04-27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3" name="Rektangel 2">
            <a:extLst>
              <a:ext uri="{FF2B5EF4-FFF2-40B4-BE49-F238E27FC236}">
                <a16:creationId xmlns:a16="http://schemas.microsoft.com/office/drawing/2014/main" id="{FFF31AE7-D880-407A-9C88-13783A4EC04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67170485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En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735114-FF72-44A1-A510-3F846FC92CAF}"/>
              </a:ext>
            </a:extLst>
          </p:cNvPr>
          <p:cNvSpPr>
            <a:spLocks noGrp="1"/>
          </p:cNvSpPr>
          <p:nvPr>
            <p:ph type="title" hasCustomPrompt="1"/>
          </p:nvPr>
        </p:nvSpPr>
        <p:spPr>
          <a:xfrm>
            <a:off x="2496809" y="972000"/>
            <a:ext cx="7200000" cy="1325563"/>
          </a:xfrm>
        </p:spPr>
        <p:txBody>
          <a:bodyPr anchor="b" anchorCtr="0">
            <a:noAutofit/>
          </a:bodyPr>
          <a:lstStyle>
            <a:lvl1pPr>
              <a:defRPr sz="3600"/>
            </a:lvl1pPr>
          </a:lstStyle>
          <a:p>
            <a:r>
              <a:rPr lang="sv-SE" dirty="0"/>
              <a:t>Rubrik på en eller två rader</a:t>
            </a:r>
          </a:p>
        </p:txBody>
      </p:sp>
      <p:sp>
        <p:nvSpPr>
          <p:cNvPr id="4" name="Platshållare för datum 3">
            <a:extLst>
              <a:ext uri="{FF2B5EF4-FFF2-40B4-BE49-F238E27FC236}">
                <a16:creationId xmlns:a16="http://schemas.microsoft.com/office/drawing/2014/main" id="{138FA8A6-E8AD-49AE-8A02-8E0135A4D33C}"/>
              </a:ext>
            </a:extLst>
          </p:cNvPr>
          <p:cNvSpPr>
            <a:spLocks noGrp="1"/>
          </p:cNvSpPr>
          <p:nvPr>
            <p:ph type="dt" sz="half" idx="10"/>
          </p:nvPr>
        </p:nvSpPr>
        <p:spPr/>
        <p:txBody>
          <a:bodyPr/>
          <a:lstStyle/>
          <a:p>
            <a:fld id="{6661A35B-5759-402D-A031-2298209AB0E2}" type="datetimeFigureOut">
              <a:rPr lang="sv-SE" smtClean="0"/>
              <a:t>2023-04-27</a:t>
            </a:fld>
            <a:endParaRPr lang="sv-SE"/>
          </a:p>
        </p:txBody>
      </p:sp>
      <p:sp>
        <p:nvSpPr>
          <p:cNvPr id="5" name="Platshållare för sidfot 4">
            <a:extLst>
              <a:ext uri="{FF2B5EF4-FFF2-40B4-BE49-F238E27FC236}">
                <a16:creationId xmlns:a16="http://schemas.microsoft.com/office/drawing/2014/main" id="{D128B042-CD46-459F-B15F-9CD51445A1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12B9B4-3EFB-4D25-A6FF-2C335D0EA7A8}"/>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8" name="Platshållare för text 7">
            <a:extLst>
              <a:ext uri="{FF2B5EF4-FFF2-40B4-BE49-F238E27FC236}">
                <a16:creationId xmlns:a16="http://schemas.microsoft.com/office/drawing/2014/main" id="{F2074D27-2532-4EB4-AA8D-F347C8462D8A}"/>
              </a:ext>
            </a:extLst>
          </p:cNvPr>
          <p:cNvSpPr>
            <a:spLocks noGrp="1"/>
          </p:cNvSpPr>
          <p:nvPr>
            <p:ph type="body" sz="quarter" idx="13" hasCustomPrompt="1"/>
          </p:nvPr>
        </p:nvSpPr>
        <p:spPr>
          <a:xfrm>
            <a:off x="2496809" y="2482850"/>
            <a:ext cx="7200000" cy="3240000"/>
          </a:xfrm>
        </p:spPr>
        <p:txBody>
          <a:bodyPr>
            <a:noAutofit/>
          </a:body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10" name="Rektangel 9">
            <a:extLst>
              <a:ext uri="{FF2B5EF4-FFF2-40B4-BE49-F238E27FC236}">
                <a16:creationId xmlns:a16="http://schemas.microsoft.com/office/drawing/2014/main" id="{EE3DB552-76B5-45DA-A7BF-518537E7553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39770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En 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1773496" y="972000"/>
            <a:ext cx="8640000" cy="1325563"/>
          </a:xfrm>
        </p:spPr>
        <p:txBody>
          <a:bodyPr anchor="b" anchorCtr="0">
            <a:noAutofit/>
          </a:bodyPr>
          <a:lstStyle>
            <a:lvl1pPr>
              <a:defRPr sz="3600"/>
            </a:lvl1pPr>
          </a:lstStyle>
          <a:p>
            <a:r>
              <a:rPr lang="sv-SE" dirty="0"/>
              <a:t>Rubrik på en rad</a:t>
            </a:r>
          </a:p>
        </p:txBody>
      </p:sp>
      <p:sp>
        <p:nvSpPr>
          <p:cNvPr id="3" name="Platshållare för innehåll 2">
            <a:extLst>
              <a:ext uri="{FF2B5EF4-FFF2-40B4-BE49-F238E27FC236}">
                <a16:creationId xmlns:a16="http://schemas.microsoft.com/office/drawing/2014/main" id="{A392B27C-79B3-42A9-ADBC-D4CB29DF52F9}"/>
              </a:ext>
            </a:extLst>
          </p:cNvPr>
          <p:cNvSpPr>
            <a:spLocks noGrp="1"/>
          </p:cNvSpPr>
          <p:nvPr>
            <p:ph sz="half" idx="1" hasCustomPrompt="1"/>
          </p:nvPr>
        </p:nvSpPr>
        <p:spPr>
          <a:xfrm>
            <a:off x="17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62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p>
            <a:fld id="{6661A35B-5759-402D-A031-2298209AB0E2}" type="datetimeFigureOut">
              <a:rPr lang="sv-SE" smtClean="0"/>
              <a:t>2023-04-27</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640086D-4C59-4640-B415-83D1F560F698}"/>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9" name="Rektangel 8">
            <a:extLst>
              <a:ext uri="{FF2B5EF4-FFF2-40B4-BE49-F238E27FC236}">
                <a16:creationId xmlns:a16="http://schemas.microsoft.com/office/drawing/2014/main" id="{5C430EC2-426A-4AEF-9877-11E250564623}"/>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335571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En rubrik och två underrubriker">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282DF18E-7E8D-4A71-890C-3CFB23277090}"/>
              </a:ext>
            </a:extLst>
          </p:cNvPr>
          <p:cNvSpPr>
            <a:spLocks noGrp="1"/>
          </p:cNvSpPr>
          <p:nvPr>
            <p:ph type="body" idx="1" hasCustomPrompt="1"/>
          </p:nvPr>
        </p:nvSpPr>
        <p:spPr>
          <a:xfrm>
            <a:off x="1776809" y="1477692"/>
            <a:ext cx="4140001"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två rader</a:t>
            </a:r>
          </a:p>
        </p:txBody>
      </p:sp>
      <p:sp>
        <p:nvSpPr>
          <p:cNvPr id="5" name="Platshållare för text 4">
            <a:extLst>
              <a:ext uri="{FF2B5EF4-FFF2-40B4-BE49-F238E27FC236}">
                <a16:creationId xmlns:a16="http://schemas.microsoft.com/office/drawing/2014/main" id="{A46B3D42-77C7-4FA8-AA30-92017FA612DA}"/>
              </a:ext>
            </a:extLst>
          </p:cNvPr>
          <p:cNvSpPr>
            <a:spLocks noGrp="1"/>
          </p:cNvSpPr>
          <p:nvPr>
            <p:ph type="body" sz="quarter" idx="3" hasCustomPrompt="1"/>
          </p:nvPr>
        </p:nvSpPr>
        <p:spPr>
          <a:xfrm>
            <a:off x="6276809" y="1481733"/>
            <a:ext cx="4140000"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två rader</a:t>
            </a:r>
          </a:p>
        </p:txBody>
      </p:sp>
      <p:sp>
        <p:nvSpPr>
          <p:cNvPr id="7" name="Platshållare för datum 6">
            <a:extLst>
              <a:ext uri="{FF2B5EF4-FFF2-40B4-BE49-F238E27FC236}">
                <a16:creationId xmlns:a16="http://schemas.microsoft.com/office/drawing/2014/main" id="{ACDCC492-7BCC-4ED9-B2C6-C005B30C5164}"/>
              </a:ext>
            </a:extLst>
          </p:cNvPr>
          <p:cNvSpPr>
            <a:spLocks noGrp="1"/>
          </p:cNvSpPr>
          <p:nvPr>
            <p:ph type="dt" sz="half" idx="10"/>
          </p:nvPr>
        </p:nvSpPr>
        <p:spPr/>
        <p:txBody>
          <a:bodyPr/>
          <a:lstStyle/>
          <a:p>
            <a:fld id="{6661A35B-5759-402D-A031-2298209AB0E2}" type="datetimeFigureOut">
              <a:rPr lang="sv-SE" smtClean="0"/>
              <a:t>2023-04-27</a:t>
            </a:fld>
            <a:endParaRPr lang="sv-SE"/>
          </a:p>
        </p:txBody>
      </p:sp>
      <p:sp>
        <p:nvSpPr>
          <p:cNvPr id="8" name="Platshållare för sidfot 7">
            <a:extLst>
              <a:ext uri="{FF2B5EF4-FFF2-40B4-BE49-F238E27FC236}">
                <a16:creationId xmlns:a16="http://schemas.microsoft.com/office/drawing/2014/main" id="{A2A9FDD7-8709-4118-8A52-E0DB7693F57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AC5545E-7744-463D-8795-8ACFFF917D7F}"/>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10" name="Rubrik 1">
            <a:extLst>
              <a:ext uri="{FF2B5EF4-FFF2-40B4-BE49-F238E27FC236}">
                <a16:creationId xmlns:a16="http://schemas.microsoft.com/office/drawing/2014/main" id="{D01EF920-89B6-43FE-BC82-D3F3F4E24681}"/>
              </a:ext>
            </a:extLst>
          </p:cNvPr>
          <p:cNvSpPr>
            <a:spLocks noGrp="1"/>
          </p:cNvSpPr>
          <p:nvPr>
            <p:ph type="title" hasCustomPrompt="1"/>
          </p:nvPr>
        </p:nvSpPr>
        <p:spPr>
          <a:xfrm>
            <a:off x="1776809" y="585044"/>
            <a:ext cx="8640000" cy="710252"/>
          </a:xfrm>
        </p:spPr>
        <p:txBody>
          <a:bodyPr anchor="b" anchorCtr="0">
            <a:noAutofit/>
          </a:bodyPr>
          <a:lstStyle>
            <a:lvl1pPr>
              <a:defRPr sz="3600"/>
            </a:lvl1pPr>
          </a:lstStyle>
          <a:p>
            <a:r>
              <a:rPr lang="sv-SE" dirty="0"/>
              <a:t>Rubrik på en rad</a:t>
            </a:r>
          </a:p>
        </p:txBody>
      </p:sp>
      <p:sp>
        <p:nvSpPr>
          <p:cNvPr id="11" name="Platshållare för innehåll 2">
            <a:extLst>
              <a:ext uri="{FF2B5EF4-FFF2-40B4-BE49-F238E27FC236}">
                <a16:creationId xmlns:a16="http://schemas.microsoft.com/office/drawing/2014/main" id="{D4D9B012-53D8-4F15-8B22-2FDE176255A1}"/>
              </a:ext>
            </a:extLst>
          </p:cNvPr>
          <p:cNvSpPr>
            <a:spLocks noGrp="1"/>
          </p:cNvSpPr>
          <p:nvPr>
            <p:ph sz="half" idx="13" hasCustomPrompt="1"/>
          </p:nvPr>
        </p:nvSpPr>
        <p:spPr>
          <a:xfrm>
            <a:off x="17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12" name="Platshållare för innehåll 3">
            <a:extLst>
              <a:ext uri="{FF2B5EF4-FFF2-40B4-BE49-F238E27FC236}">
                <a16:creationId xmlns:a16="http://schemas.microsoft.com/office/drawing/2014/main" id="{C670D3A9-CE21-4ECA-B331-6CD15F9616BE}"/>
              </a:ext>
            </a:extLst>
          </p:cNvPr>
          <p:cNvSpPr>
            <a:spLocks noGrp="1"/>
          </p:cNvSpPr>
          <p:nvPr>
            <p:ph sz="half" idx="2" hasCustomPrompt="1"/>
          </p:nvPr>
        </p:nvSpPr>
        <p:spPr>
          <a:xfrm>
            <a:off x="62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14" name="Rektangel 13">
            <a:extLst>
              <a:ext uri="{FF2B5EF4-FFF2-40B4-BE49-F238E27FC236}">
                <a16:creationId xmlns:a16="http://schemas.microsoft.com/office/drawing/2014/main" id="{7F6ACE35-4E6C-49D8-A224-4BBC04C4696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323301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ild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7003175" y="972000"/>
            <a:ext cx="4140000" cy="1325563"/>
          </a:xfrm>
        </p:spPr>
        <p:txBody>
          <a:bodyPr anchor="b" anchorCtr="0">
            <a:noAutofit/>
          </a:bodyPr>
          <a:lstStyle>
            <a:lvl1pPr>
              <a:defRPr sz="3600"/>
            </a:lvl1pPr>
          </a:lstStyle>
          <a:p>
            <a:r>
              <a:rPr lang="sv-SE" dirty="0"/>
              <a:t>Rubrik på en eller två rader</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7003175"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2023-04-27</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lvl1pPr>
              <a:defRPr>
                <a:solidFill>
                  <a:schemeClr val="bg1"/>
                </a:solidFill>
              </a:defRPr>
            </a:lvl1pPr>
          </a:lstStyle>
          <a:p>
            <a:endParaRPr lang="sv-SE"/>
          </a:p>
        </p:txBody>
      </p:sp>
      <p:sp>
        <p:nvSpPr>
          <p:cNvPr id="10" name="Platshållare för bild 9">
            <a:extLst>
              <a:ext uri="{FF2B5EF4-FFF2-40B4-BE49-F238E27FC236}">
                <a16:creationId xmlns:a16="http://schemas.microsoft.com/office/drawing/2014/main" id="{80E395B5-3017-4735-BEE7-B3DEC703BAA8}"/>
              </a:ext>
            </a:extLst>
          </p:cNvPr>
          <p:cNvSpPr>
            <a:spLocks noGrp="1"/>
          </p:cNvSpPr>
          <p:nvPr>
            <p:ph type="pic" sz="quarter" idx="13" hasCustomPrompt="1"/>
          </p:nvPr>
        </p:nvSpPr>
        <p:spPr>
          <a:xfrm>
            <a:off x="345601" y="0"/>
            <a:ext cx="5750400" cy="6858000"/>
          </a:xfrm>
        </p:spPr>
        <p:txBody>
          <a:bodyPr tIns="0" bIns="1800000" anchor="ctr" anchorCtr="0">
            <a:normAutofit/>
          </a:bodyPr>
          <a:lstStyle>
            <a:lvl1pPr marL="0" indent="0" algn="ctr">
              <a:buNone/>
              <a:defRPr sz="1800"/>
            </a:lvl1pPr>
          </a:lstStyle>
          <a:p>
            <a:r>
              <a:rPr lang="sv-SE" dirty="0"/>
              <a:t>Klicka på ikonen för att </a:t>
            </a:r>
            <a:br>
              <a:rPr lang="sv-SE" dirty="0"/>
            </a:br>
            <a:r>
              <a:rPr lang="sv-SE" dirty="0"/>
              <a:t>lägga till en bild</a:t>
            </a:r>
          </a:p>
        </p:txBody>
      </p:sp>
      <p:sp>
        <p:nvSpPr>
          <p:cNvPr id="9" name="Rektangel 8">
            <a:extLst>
              <a:ext uri="{FF2B5EF4-FFF2-40B4-BE49-F238E27FC236}">
                <a16:creationId xmlns:a16="http://schemas.microsoft.com/office/drawing/2014/main" id="{50831E66-BE42-4C10-8590-C12E77B62EBA}"/>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46830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ild och rubrik">
    <p:spTree>
      <p:nvGrpSpPr>
        <p:cNvPr id="1" name=""/>
        <p:cNvGrpSpPr/>
        <p:nvPr/>
      </p:nvGrpSpPr>
      <p:grpSpPr>
        <a:xfrm>
          <a:off x="0" y="0"/>
          <a:ext cx="0" cy="0"/>
          <a:chOff x="0" y="0"/>
          <a:chExt cx="0" cy="0"/>
        </a:xfrm>
      </p:grpSpPr>
      <p:sp>
        <p:nvSpPr>
          <p:cNvPr id="7" name="Platshållare för bild 9">
            <a:extLst>
              <a:ext uri="{FF2B5EF4-FFF2-40B4-BE49-F238E27FC236}">
                <a16:creationId xmlns:a16="http://schemas.microsoft.com/office/drawing/2014/main" id="{6437C3FB-B590-43F3-8686-17D11169DEC7}"/>
              </a:ext>
            </a:extLst>
          </p:cNvPr>
          <p:cNvSpPr>
            <a:spLocks noGrp="1"/>
          </p:cNvSpPr>
          <p:nvPr>
            <p:ph type="pic" sz="quarter" idx="13" hasCustomPrompt="1"/>
          </p:nvPr>
        </p:nvSpPr>
        <p:spPr>
          <a:xfrm>
            <a:off x="345601" y="0"/>
            <a:ext cx="11846400" cy="6858000"/>
          </a:xfrm>
        </p:spPr>
        <p:txBody>
          <a:bodyPr tIns="0" bIns="1800000" anchor="ctr" anchorCtr="0">
            <a:normAutofit/>
          </a:bodyPr>
          <a:lstStyle>
            <a:lvl1pPr marL="0" indent="0" algn="ctr">
              <a:buNone/>
              <a:defRPr sz="1800"/>
            </a:lvl1pPr>
          </a:lstStyle>
          <a:p>
            <a:r>
              <a:rPr lang="sv-SE" dirty="0"/>
              <a:t>Klicka på ikonen för att </a:t>
            </a:r>
            <a:br>
              <a:rPr lang="sv-SE" dirty="0"/>
            </a:br>
            <a:r>
              <a:rPr lang="sv-SE" dirty="0"/>
              <a:t>lägga till en bild</a:t>
            </a:r>
          </a:p>
        </p:txBody>
      </p:sp>
      <p:sp>
        <p:nvSpPr>
          <p:cNvPr id="3" name="Platshållare för datum 2">
            <a:extLst>
              <a:ext uri="{FF2B5EF4-FFF2-40B4-BE49-F238E27FC236}">
                <a16:creationId xmlns:a16="http://schemas.microsoft.com/office/drawing/2014/main" id="{70C0FFDE-20E1-4E05-AD5B-876993A14B78}"/>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2023-04-27</a:t>
            </a:fld>
            <a:endParaRPr lang="sv-SE"/>
          </a:p>
        </p:txBody>
      </p:sp>
      <p:sp>
        <p:nvSpPr>
          <p:cNvPr id="4" name="Platshållare för sidfot 3">
            <a:extLst>
              <a:ext uri="{FF2B5EF4-FFF2-40B4-BE49-F238E27FC236}">
                <a16:creationId xmlns:a16="http://schemas.microsoft.com/office/drawing/2014/main" id="{9C658C64-0CC7-478A-AC17-30210252F9E4}"/>
              </a:ext>
            </a:extLst>
          </p:cNvPr>
          <p:cNvSpPr>
            <a:spLocks noGrp="1"/>
          </p:cNvSpPr>
          <p:nvPr>
            <p:ph type="ftr" sz="quarter" idx="11"/>
          </p:nvPr>
        </p:nvSpPr>
        <p:spPr/>
        <p:txBody>
          <a:bodyPr/>
          <a:lstStyle>
            <a:lvl1pPr>
              <a:defRPr>
                <a:solidFill>
                  <a:schemeClr val="bg1"/>
                </a:solidFill>
              </a:defRPr>
            </a:lvl1pPr>
          </a:lstStyle>
          <a:p>
            <a:endParaRPr lang="sv-SE"/>
          </a:p>
        </p:txBody>
      </p:sp>
      <p:sp>
        <p:nvSpPr>
          <p:cNvPr id="5" name="Platshållare för bildnummer 4">
            <a:extLst>
              <a:ext uri="{FF2B5EF4-FFF2-40B4-BE49-F238E27FC236}">
                <a16:creationId xmlns:a16="http://schemas.microsoft.com/office/drawing/2014/main" id="{FBD27019-FF78-4832-9008-F432E9C3B22A}"/>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sp>
        <p:nvSpPr>
          <p:cNvPr id="8" name="Rubrik 1">
            <a:extLst>
              <a:ext uri="{FF2B5EF4-FFF2-40B4-BE49-F238E27FC236}">
                <a16:creationId xmlns:a16="http://schemas.microsoft.com/office/drawing/2014/main" id="{118C7873-AD9A-4598-BEE2-3ED782562B05}"/>
              </a:ext>
            </a:extLst>
          </p:cNvPr>
          <p:cNvSpPr>
            <a:spLocks noGrp="1"/>
          </p:cNvSpPr>
          <p:nvPr>
            <p:ph type="title" hasCustomPrompt="1"/>
          </p:nvPr>
        </p:nvSpPr>
        <p:spPr>
          <a:xfrm>
            <a:off x="3348465" y="617055"/>
            <a:ext cx="5495070" cy="1325563"/>
          </a:xfrm>
        </p:spPr>
        <p:txBody>
          <a:bodyPr anchor="b" anchorCtr="0">
            <a:noAutofit/>
          </a:bodyPr>
          <a:lstStyle>
            <a:lvl1pPr>
              <a:defRPr sz="2800"/>
            </a:lvl1pPr>
          </a:lstStyle>
          <a:p>
            <a:r>
              <a:rPr lang="sv-SE" dirty="0"/>
              <a:t>Rubrik i svart/vit/blå placeras fritt på bilden där den passar</a:t>
            </a:r>
          </a:p>
        </p:txBody>
      </p:sp>
      <p:sp>
        <p:nvSpPr>
          <p:cNvPr id="9" name="Rektangel 8">
            <a:extLst>
              <a:ext uri="{FF2B5EF4-FFF2-40B4-BE49-F238E27FC236}">
                <a16:creationId xmlns:a16="http://schemas.microsoft.com/office/drawing/2014/main" id="{7BBAB7C4-34CF-4F5D-8C3D-27B38F9E8CF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749380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törre innehåll">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7055415-C399-4877-B646-A2D63B23A56C}"/>
              </a:ext>
            </a:extLst>
          </p:cNvPr>
          <p:cNvSpPr>
            <a:spLocks noGrp="1"/>
          </p:cNvSpPr>
          <p:nvPr>
            <p:ph type="dt" sz="half" idx="10"/>
          </p:nvPr>
        </p:nvSpPr>
        <p:spPr/>
        <p:txBody>
          <a:bodyPr/>
          <a:lstStyle/>
          <a:p>
            <a:fld id="{6661A35B-5759-402D-A031-2298209AB0E2}" type="datetimeFigureOut">
              <a:rPr lang="sv-SE" smtClean="0"/>
              <a:t>2023-04-27</a:t>
            </a:fld>
            <a:endParaRPr lang="sv-SE"/>
          </a:p>
        </p:txBody>
      </p:sp>
      <p:sp>
        <p:nvSpPr>
          <p:cNvPr id="3" name="Platshållare för sidfot 2">
            <a:extLst>
              <a:ext uri="{FF2B5EF4-FFF2-40B4-BE49-F238E27FC236}">
                <a16:creationId xmlns:a16="http://schemas.microsoft.com/office/drawing/2014/main" id="{EF62413D-730B-4EBD-B9C6-E6B147E9DB2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3D275AC-7ABB-49A4-BADA-267D495A831F}"/>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6" name="Platshållare för innehåll 2">
            <a:extLst>
              <a:ext uri="{FF2B5EF4-FFF2-40B4-BE49-F238E27FC236}">
                <a16:creationId xmlns:a16="http://schemas.microsoft.com/office/drawing/2014/main" id="{241C9948-CE84-42C5-B2F5-861912055175}"/>
              </a:ext>
            </a:extLst>
          </p:cNvPr>
          <p:cNvSpPr>
            <a:spLocks noGrp="1"/>
          </p:cNvSpPr>
          <p:nvPr>
            <p:ph sz="half" idx="14" hasCustomPrompt="1"/>
          </p:nvPr>
        </p:nvSpPr>
        <p:spPr>
          <a:xfrm>
            <a:off x="1800000" y="1134737"/>
            <a:ext cx="8640000" cy="4589261"/>
          </a:xfrm>
        </p:spPr>
        <p:txBody>
          <a:bodyPr>
            <a:noAutofit/>
          </a:bodyPr>
          <a:lstStyle>
            <a:lvl1pPr marL="0" indent="0">
              <a:buNone/>
              <a:defRPr sz="2000"/>
            </a:lvl1pPr>
            <a:lvl2pPr>
              <a:defRPr sz="1800"/>
            </a:lvl2pPr>
            <a:lvl3pPr>
              <a:defRPr sz="1600"/>
            </a:lvl3pPr>
          </a:lstStyle>
          <a:p>
            <a:pPr lvl="0"/>
            <a:r>
              <a:rPr lang="sv-SE" dirty="0"/>
              <a:t>Innehåll med grafik som t ex tabell eller diagram</a:t>
            </a:r>
          </a:p>
        </p:txBody>
      </p:sp>
      <p:sp>
        <p:nvSpPr>
          <p:cNvPr id="8" name="Rektangel 7">
            <a:extLst>
              <a:ext uri="{FF2B5EF4-FFF2-40B4-BE49-F238E27FC236}">
                <a16:creationId xmlns:a16="http://schemas.microsoft.com/office/drawing/2014/main" id="{7BC50C73-2857-465E-A01E-727A200B1112}"/>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937455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8CA09C7-587A-4657-81D5-AC0FD131658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181824" y="6055200"/>
            <a:ext cx="1665480" cy="482611"/>
          </a:xfrm>
          <a:prstGeom prst="rect">
            <a:avLst/>
          </a:prstGeom>
        </p:spPr>
      </p:pic>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838200" y="1825625"/>
            <a:ext cx="10515600" cy="3990975"/>
          </a:xfrm>
          <a:prstGeom prst="rect">
            <a:avLst/>
          </a:prstGeom>
        </p:spPr>
        <p:txBody>
          <a:bodyPr vert="horz" lIns="91440" tIns="45720" rIns="91440" bIns="45720" rtlCol="0">
            <a:normAutofit/>
          </a:body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6661A35B-5759-402D-A031-2298209AB0E2}" type="datetimeFigureOut">
              <a:rPr lang="sv-SE" smtClean="0"/>
              <a:t>2023-04-27</a:t>
            </a:fld>
            <a:endParaRPr lang="sv-SE"/>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CC95FCE1-8E5F-4560-B29E-7FB78EB7A839}" type="slidenum">
              <a:rPr lang="sv-SE" smtClean="0"/>
              <a:t>‹#›</a:t>
            </a:fld>
            <a:endParaRPr lang="sv-SE"/>
          </a:p>
        </p:txBody>
      </p:sp>
    </p:spTree>
    <p:extLst>
      <p:ext uri="{BB962C8B-B14F-4D97-AF65-F5344CB8AC3E}">
        <p14:creationId xmlns:p14="http://schemas.microsoft.com/office/powerpoint/2010/main" val="913107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8CA09C7-587A-4657-81D5-AC0FD131658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181824" y="6055200"/>
            <a:ext cx="1665480" cy="482611"/>
          </a:xfrm>
          <a:prstGeom prst="rect">
            <a:avLst/>
          </a:prstGeom>
        </p:spPr>
      </p:pic>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838200" y="1825625"/>
            <a:ext cx="10515600" cy="3990975"/>
          </a:xfrm>
          <a:prstGeom prst="rect">
            <a:avLst/>
          </a:prstGeom>
        </p:spPr>
        <p:txBody>
          <a:bodyPr vert="horz" lIns="91440" tIns="45720" rIns="91440" bIns="45720" rtlCol="0">
            <a:normAutofit/>
          </a:body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7B6AD9C4-35A3-4D7A-9B19-F30406AB6CAC}" type="datetimeFigureOut">
              <a:rPr lang="sv-SE" smtClean="0"/>
              <a:t>2023-04-27</a:t>
            </a:fld>
            <a:endParaRPr lang="sv-SE"/>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1943B2B7-BEA8-4334-A326-592BBB640B02}" type="slidenum">
              <a:rPr lang="sv-SE" smtClean="0"/>
              <a:t>‹#›</a:t>
            </a:fld>
            <a:endParaRPr lang="sv-SE"/>
          </a:p>
        </p:txBody>
      </p:sp>
    </p:spTree>
    <p:extLst>
      <p:ext uri="{BB962C8B-B14F-4D97-AF65-F5344CB8AC3E}">
        <p14:creationId xmlns:p14="http://schemas.microsoft.com/office/powerpoint/2010/main" val="6550716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8CA09C7-587A-4657-81D5-AC0FD131658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181824" y="6055200"/>
            <a:ext cx="1665480" cy="482611"/>
          </a:xfrm>
          <a:prstGeom prst="rect">
            <a:avLst/>
          </a:prstGeom>
        </p:spPr>
      </p:pic>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838200" y="1825625"/>
            <a:ext cx="10515600" cy="3990975"/>
          </a:xfrm>
          <a:prstGeom prst="rect">
            <a:avLst/>
          </a:prstGeom>
        </p:spPr>
        <p:txBody>
          <a:bodyPr vert="horz" lIns="91440" tIns="45720" rIns="91440" bIns="45720" rtlCol="0">
            <a:normAutofit/>
          </a:body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517961DE-70CA-1949-9072-9D2A38C11419}" type="datetime1">
              <a:rPr lang="sv-SE" smtClean="0"/>
              <a:t>2023-04-27</a:t>
            </a:fld>
            <a:endParaRPr lang="sv-SE" dirty="0"/>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dirty="0"/>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B13FB9FB-F0A8-4F05-A3B7-7EDA3F6823CA}" type="slidenum">
              <a:rPr lang="sv-SE" smtClean="0"/>
              <a:pPr/>
              <a:t>‹#›</a:t>
            </a:fld>
            <a:endParaRPr lang="sv-SE"/>
          </a:p>
        </p:txBody>
      </p:sp>
    </p:spTree>
    <p:extLst>
      <p:ext uri="{BB962C8B-B14F-4D97-AF65-F5344CB8AC3E}">
        <p14:creationId xmlns:p14="http://schemas.microsoft.com/office/powerpoint/2010/main" val="40958566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hf sldNum="0" hdr="0" ftr="0" dt="0"/>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A990C8-E9E9-46DD-967B-9AF072764173}"/>
              </a:ext>
            </a:extLst>
          </p:cNvPr>
          <p:cNvSpPr>
            <a:spLocks noGrp="1"/>
          </p:cNvSpPr>
          <p:nvPr>
            <p:ph type="ctrTitle"/>
          </p:nvPr>
        </p:nvSpPr>
        <p:spPr/>
        <p:txBody>
          <a:bodyPr/>
          <a:lstStyle/>
          <a:p>
            <a:r>
              <a:rPr lang="sv-SE" dirty="0"/>
              <a:t>Vårdvalsråd		</a:t>
            </a:r>
          </a:p>
        </p:txBody>
      </p:sp>
      <p:sp>
        <p:nvSpPr>
          <p:cNvPr id="3" name="Underrubrik 2">
            <a:extLst>
              <a:ext uri="{FF2B5EF4-FFF2-40B4-BE49-F238E27FC236}">
                <a16:creationId xmlns:a16="http://schemas.microsoft.com/office/drawing/2014/main" id="{057E94A7-75EC-44CE-9410-C23957DC3D43}"/>
              </a:ext>
            </a:extLst>
          </p:cNvPr>
          <p:cNvSpPr>
            <a:spLocks noGrp="1"/>
          </p:cNvSpPr>
          <p:nvPr>
            <p:ph type="subTitle" idx="1"/>
          </p:nvPr>
        </p:nvSpPr>
        <p:spPr/>
        <p:txBody>
          <a:bodyPr/>
          <a:lstStyle/>
          <a:p>
            <a:r>
              <a:rPr lang="sv-SE" dirty="0"/>
              <a:t>230427</a:t>
            </a:r>
          </a:p>
        </p:txBody>
      </p:sp>
    </p:spTree>
    <p:extLst>
      <p:ext uri="{BB962C8B-B14F-4D97-AF65-F5344CB8AC3E}">
        <p14:creationId xmlns:p14="http://schemas.microsoft.com/office/powerpoint/2010/main" val="502725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3A63AC-46E9-081C-6F1C-2801F21276EA}"/>
              </a:ext>
            </a:extLst>
          </p:cNvPr>
          <p:cNvSpPr>
            <a:spLocks noGrp="1"/>
          </p:cNvSpPr>
          <p:nvPr>
            <p:ph type="title"/>
          </p:nvPr>
        </p:nvSpPr>
        <p:spPr>
          <a:xfrm>
            <a:off x="2496809" y="972000"/>
            <a:ext cx="7200000" cy="656775"/>
          </a:xfrm>
        </p:spPr>
        <p:txBody>
          <a:bodyPr/>
          <a:lstStyle/>
          <a:p>
            <a:r>
              <a:rPr lang="sv-SE" dirty="0"/>
              <a:t>Kvalitetsarbete</a:t>
            </a:r>
          </a:p>
        </p:txBody>
      </p:sp>
      <p:sp>
        <p:nvSpPr>
          <p:cNvPr id="3" name="Platshållare för text 2">
            <a:extLst>
              <a:ext uri="{FF2B5EF4-FFF2-40B4-BE49-F238E27FC236}">
                <a16:creationId xmlns:a16="http://schemas.microsoft.com/office/drawing/2014/main" id="{BD6CF69A-4F20-FD84-DD96-82170C316EFC}"/>
              </a:ext>
            </a:extLst>
          </p:cNvPr>
          <p:cNvSpPr>
            <a:spLocks noGrp="1"/>
          </p:cNvSpPr>
          <p:nvPr>
            <p:ph type="body" sz="quarter" idx="13"/>
          </p:nvPr>
        </p:nvSpPr>
        <p:spPr>
          <a:xfrm>
            <a:off x="2496809" y="1724025"/>
            <a:ext cx="7200000" cy="3998825"/>
          </a:xfrm>
        </p:spPr>
        <p:txBody>
          <a:bodyPr/>
          <a:lstStyle/>
          <a:p>
            <a:r>
              <a:rPr lang="sv-SE" dirty="0"/>
              <a:t>Hur ska arbetet med att regelbundet lyfta kvalitetsindikatorer på vårdvalsrådet förbättras?</a:t>
            </a:r>
          </a:p>
        </p:txBody>
      </p:sp>
    </p:spTree>
    <p:extLst>
      <p:ext uri="{BB962C8B-B14F-4D97-AF65-F5344CB8AC3E}">
        <p14:creationId xmlns:p14="http://schemas.microsoft.com/office/powerpoint/2010/main" val="1810302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4E61FF-1E2D-5463-348B-DEAFA2535D53}"/>
              </a:ext>
            </a:extLst>
          </p:cNvPr>
          <p:cNvSpPr>
            <a:spLocks noGrp="1"/>
          </p:cNvSpPr>
          <p:nvPr>
            <p:ph type="title"/>
          </p:nvPr>
        </p:nvSpPr>
        <p:spPr>
          <a:xfrm>
            <a:off x="2496809" y="495301"/>
            <a:ext cx="7200000" cy="639850"/>
          </a:xfrm>
        </p:spPr>
        <p:txBody>
          <a:bodyPr/>
          <a:lstStyle/>
          <a:p>
            <a:r>
              <a:rPr lang="sv-SE" dirty="0"/>
              <a:t>Influensavaccinering</a:t>
            </a:r>
          </a:p>
        </p:txBody>
      </p:sp>
      <p:sp>
        <p:nvSpPr>
          <p:cNvPr id="3" name="Platshållare för text 2">
            <a:extLst>
              <a:ext uri="{FF2B5EF4-FFF2-40B4-BE49-F238E27FC236}">
                <a16:creationId xmlns:a16="http://schemas.microsoft.com/office/drawing/2014/main" id="{D34378A1-E3B2-8C11-B82C-A50B6377E503}"/>
              </a:ext>
            </a:extLst>
          </p:cNvPr>
          <p:cNvSpPr>
            <a:spLocks noGrp="1"/>
          </p:cNvSpPr>
          <p:nvPr>
            <p:ph type="body" sz="quarter" idx="13"/>
          </p:nvPr>
        </p:nvSpPr>
        <p:spPr>
          <a:xfrm>
            <a:off x="2496809" y="1685925"/>
            <a:ext cx="7200000" cy="4036925"/>
          </a:xfrm>
        </p:spPr>
        <p:txBody>
          <a:bodyPr/>
          <a:lstStyle/>
          <a:p>
            <a:pPr marL="0" indent="0" algn="l">
              <a:buNone/>
            </a:pPr>
            <a:r>
              <a:rPr lang="sv-SE" b="0" i="0" dirty="0">
                <a:solidFill>
                  <a:srgbClr val="333333"/>
                </a:solidFill>
                <a:effectLst/>
                <a:latin typeface="helvetica neue-bold"/>
              </a:rPr>
              <a:t>Smittskydd Värmland ser slutet på influensasäsongen</a:t>
            </a:r>
          </a:p>
          <a:p>
            <a:pPr marL="0" indent="0" algn="l">
              <a:buNone/>
            </a:pPr>
            <a:r>
              <a:rPr lang="sv-SE" b="0" i="0" dirty="0">
                <a:solidFill>
                  <a:srgbClr val="333333"/>
                </a:solidFill>
                <a:effectLst/>
                <a:latin typeface="open sans" panose="020B0606030504020204" pitchFamily="34" charset="0"/>
              </a:rPr>
              <a:t>Det förekommer fortfarande en del influensafall, men trenden är i avtagande. Det tar 10 till 14 dagar innan vaccinet har full effekt. Det förväntas att den avtagande trenden fortsätter och Smittskydd Värmland bedömer därför är det inte längre är motiverat att fortsätta med influensavaccinationer efter den 1 maj.</a:t>
            </a:r>
          </a:p>
          <a:p>
            <a:endParaRPr lang="sv-SE" dirty="0"/>
          </a:p>
        </p:txBody>
      </p:sp>
    </p:spTree>
    <p:extLst>
      <p:ext uri="{BB962C8B-B14F-4D97-AF65-F5344CB8AC3E}">
        <p14:creationId xmlns:p14="http://schemas.microsoft.com/office/powerpoint/2010/main" val="3199336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F80602-4A76-EF3C-57C0-17C5B18F7F35}"/>
              </a:ext>
            </a:extLst>
          </p:cNvPr>
          <p:cNvSpPr>
            <a:spLocks noGrp="1"/>
          </p:cNvSpPr>
          <p:nvPr>
            <p:ph type="title"/>
          </p:nvPr>
        </p:nvSpPr>
        <p:spPr/>
        <p:txBody>
          <a:bodyPr/>
          <a:lstStyle/>
          <a:p>
            <a:r>
              <a:rPr lang="sv-SE" dirty="0"/>
              <a:t>Ledningsråd</a:t>
            </a:r>
          </a:p>
        </p:txBody>
      </p:sp>
      <p:sp>
        <p:nvSpPr>
          <p:cNvPr id="3" name="Platshållare för text 2">
            <a:extLst>
              <a:ext uri="{FF2B5EF4-FFF2-40B4-BE49-F238E27FC236}">
                <a16:creationId xmlns:a16="http://schemas.microsoft.com/office/drawing/2014/main" id="{36A0EE66-8CFF-AD6D-BB3D-66E7C667B153}"/>
              </a:ext>
            </a:extLst>
          </p:cNvPr>
          <p:cNvSpPr>
            <a:spLocks noGrp="1"/>
          </p:cNvSpPr>
          <p:nvPr>
            <p:ph type="body" sz="quarter" idx="13"/>
          </p:nvPr>
        </p:nvSpPr>
        <p:spPr/>
        <p:txBody>
          <a:bodyPr/>
          <a:lstStyle/>
          <a:p>
            <a:r>
              <a:rPr lang="sv-SE" dirty="0"/>
              <a:t>Nästa ledningsråd genomförs fysiskt</a:t>
            </a:r>
          </a:p>
          <a:p>
            <a:r>
              <a:rPr lang="sv-SE" dirty="0"/>
              <a:t>Delvis ny utformning på mötet</a:t>
            </a:r>
          </a:p>
        </p:txBody>
      </p:sp>
    </p:spTree>
    <p:extLst>
      <p:ext uri="{BB962C8B-B14F-4D97-AF65-F5344CB8AC3E}">
        <p14:creationId xmlns:p14="http://schemas.microsoft.com/office/powerpoint/2010/main" val="2449432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D9F478B-B40F-5697-15AC-EA9E0EE506AC}"/>
              </a:ext>
            </a:extLst>
          </p:cNvPr>
          <p:cNvSpPr>
            <a:spLocks noGrp="1"/>
          </p:cNvSpPr>
          <p:nvPr>
            <p:ph type="title"/>
          </p:nvPr>
        </p:nvSpPr>
        <p:spPr/>
        <p:txBody>
          <a:bodyPr/>
          <a:lstStyle/>
          <a:p>
            <a:r>
              <a:rPr lang="sv-SE" dirty="0"/>
              <a:t>Ny organisation</a:t>
            </a:r>
          </a:p>
        </p:txBody>
      </p:sp>
      <p:sp>
        <p:nvSpPr>
          <p:cNvPr id="3" name="Platshållare för text 2">
            <a:extLst>
              <a:ext uri="{FF2B5EF4-FFF2-40B4-BE49-F238E27FC236}">
                <a16:creationId xmlns:a16="http://schemas.microsoft.com/office/drawing/2014/main" id="{1CD80093-853B-5A27-A9B4-ACA8FFB85CEC}"/>
              </a:ext>
            </a:extLst>
          </p:cNvPr>
          <p:cNvSpPr>
            <a:spLocks noGrp="1"/>
          </p:cNvSpPr>
          <p:nvPr>
            <p:ph type="body" sz="quarter" idx="13"/>
          </p:nvPr>
        </p:nvSpPr>
        <p:spPr/>
        <p:txBody>
          <a:bodyPr/>
          <a:lstStyle/>
          <a:p>
            <a:r>
              <a:rPr lang="sv-SE" dirty="0"/>
              <a:t>Fackligt samråd 	april</a:t>
            </a:r>
          </a:p>
          <a:p>
            <a:r>
              <a:rPr lang="sv-SE" dirty="0"/>
              <a:t>Beslut om ny </a:t>
            </a:r>
            <a:r>
              <a:rPr lang="sv-SE" dirty="0" err="1"/>
              <a:t>org</a:t>
            </a:r>
            <a:r>
              <a:rPr lang="sv-SE" dirty="0"/>
              <a:t>	juni</a:t>
            </a:r>
          </a:p>
          <a:p>
            <a:r>
              <a:rPr lang="sv-SE" dirty="0"/>
              <a:t>Ny organisation	jan</a:t>
            </a:r>
          </a:p>
        </p:txBody>
      </p:sp>
    </p:spTree>
    <p:extLst>
      <p:ext uri="{BB962C8B-B14F-4D97-AF65-F5344CB8AC3E}">
        <p14:creationId xmlns:p14="http://schemas.microsoft.com/office/powerpoint/2010/main" val="3802145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7E08526F-256D-534E-9892-68F321ED2D3A}"/>
              </a:ext>
            </a:extLst>
          </p:cNvPr>
          <p:cNvPicPr>
            <a:picLocks noChangeAspect="1"/>
          </p:cNvPicPr>
          <p:nvPr/>
        </p:nvPicPr>
        <p:blipFill>
          <a:blip r:embed="rId2"/>
          <a:stretch>
            <a:fillRect/>
          </a:stretch>
        </p:blipFill>
        <p:spPr>
          <a:xfrm>
            <a:off x="2941869" y="372737"/>
            <a:ext cx="6308262" cy="4589261"/>
          </a:xfrm>
          <a:prstGeom prst="rect">
            <a:avLst/>
          </a:prstGeom>
          <a:noFill/>
        </p:spPr>
      </p:pic>
      <p:sp>
        <p:nvSpPr>
          <p:cNvPr id="6" name="textruta 5">
            <a:extLst>
              <a:ext uri="{FF2B5EF4-FFF2-40B4-BE49-F238E27FC236}">
                <a16:creationId xmlns:a16="http://schemas.microsoft.com/office/drawing/2014/main" id="{62B1E07F-3293-FDBB-5A59-F988D5189651}"/>
              </a:ext>
            </a:extLst>
          </p:cNvPr>
          <p:cNvSpPr txBox="1"/>
          <p:nvPr/>
        </p:nvSpPr>
        <p:spPr>
          <a:xfrm>
            <a:off x="768350" y="5165090"/>
            <a:ext cx="9113520" cy="1200329"/>
          </a:xfrm>
          <a:prstGeom prst="rect">
            <a:avLst/>
          </a:prstGeom>
          <a:noFill/>
        </p:spPr>
        <p:txBody>
          <a:bodyPr wrap="square" rtlCol="0">
            <a:spAutoFit/>
          </a:bodyPr>
          <a:lstStyle/>
          <a:p>
            <a:r>
              <a:rPr lang="sv-SE" sz="1800" dirty="0">
                <a:effectLst/>
                <a:latin typeface="Calibri" panose="020F0502020204030204" pitchFamily="34" charset="0"/>
                <a:ea typeface="Calibri" panose="020F0502020204030204" pitchFamily="34" charset="0"/>
              </a:rPr>
              <a:t>Under Årshjulet presenteras alla aktiviteter under rubriken </a:t>
            </a:r>
            <a:r>
              <a:rPr lang="sv-SE" sz="1800" b="1" dirty="0">
                <a:effectLst/>
                <a:latin typeface="Calibri" panose="020F0502020204030204" pitchFamily="34" charset="0"/>
                <a:ea typeface="Calibri" panose="020F0502020204030204" pitchFamily="34" charset="0"/>
              </a:rPr>
              <a:t>På gång</a:t>
            </a:r>
            <a:r>
              <a:rPr lang="sv-SE" sz="1800" dirty="0">
                <a:effectLst/>
                <a:latin typeface="Calibri" panose="020F0502020204030204" pitchFamily="34" charset="0"/>
                <a:ea typeface="Calibri" panose="020F0502020204030204" pitchFamily="34" charset="0"/>
              </a:rPr>
              <a:t> med anmälningslänkar och program som kommer att genomföras inom 2 närmsta månaderna. </a:t>
            </a:r>
            <a:r>
              <a:rPr lang="sv-SE" sz="1800" b="1" dirty="0">
                <a:solidFill>
                  <a:srgbClr val="FF0000"/>
                </a:solidFill>
                <a:effectLst/>
                <a:latin typeface="Calibri" panose="020F0502020204030204" pitchFamily="34" charset="0"/>
                <a:ea typeface="Calibri" panose="020F0502020204030204" pitchFamily="34" charset="0"/>
              </a:rPr>
              <a:t>Sprid denna information till era medarbetare</a:t>
            </a:r>
            <a:r>
              <a:rPr lang="sv-SE" sz="1800" dirty="0">
                <a:solidFill>
                  <a:srgbClr val="FF0000"/>
                </a:solidFill>
                <a:effectLst/>
                <a:latin typeface="Calibri" panose="020F0502020204030204" pitchFamily="34" charset="0"/>
                <a:ea typeface="Calibri" panose="020F0502020204030204" pitchFamily="34" charset="0"/>
              </a:rPr>
              <a:t> </a:t>
            </a:r>
            <a:r>
              <a:rPr lang="sv-SE" sz="1800" dirty="0">
                <a:effectLst/>
                <a:latin typeface="Calibri" panose="020F0502020204030204" pitchFamily="34" charset="0"/>
                <a:ea typeface="Calibri" panose="020F0502020204030204" pitchFamily="34" charset="0"/>
              </a:rPr>
              <a:t>så att de kan anmäla sig till de aktiviteter, som ni godkänt, att de kan delta i. Vi har inte länger några sändlistor </a:t>
            </a:r>
            <a:r>
              <a:rPr lang="sv-SE" sz="1800" dirty="0" err="1">
                <a:effectLst/>
                <a:latin typeface="Calibri" panose="020F0502020204030204" pitchFamily="34" charset="0"/>
                <a:ea typeface="Calibri" panose="020F0502020204030204" pitchFamily="34" charset="0"/>
              </a:rPr>
              <a:t>etc</a:t>
            </a:r>
            <a:r>
              <a:rPr lang="sv-SE" sz="1800" dirty="0">
                <a:effectLst/>
                <a:latin typeface="Calibri" panose="020F0502020204030204" pitchFamily="34" charset="0"/>
                <a:ea typeface="Calibri" panose="020F0502020204030204" pitchFamily="34" charset="0"/>
              </a:rPr>
              <a:t> till olika grupperingar utan anmälan sker alltid denna väg. </a:t>
            </a:r>
          </a:p>
        </p:txBody>
      </p:sp>
    </p:spTree>
    <p:extLst>
      <p:ext uri="{BB962C8B-B14F-4D97-AF65-F5344CB8AC3E}">
        <p14:creationId xmlns:p14="http://schemas.microsoft.com/office/powerpoint/2010/main" val="1313500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EBC9D8-7C51-EC32-3E4C-07DDF6C40FDA}"/>
              </a:ext>
            </a:extLst>
          </p:cNvPr>
          <p:cNvSpPr>
            <a:spLocks noGrp="1"/>
          </p:cNvSpPr>
          <p:nvPr>
            <p:ph type="title"/>
          </p:nvPr>
        </p:nvSpPr>
        <p:spPr>
          <a:xfrm>
            <a:off x="2496000" y="350837"/>
            <a:ext cx="7200000" cy="784313"/>
          </a:xfrm>
        </p:spPr>
        <p:txBody>
          <a:bodyPr/>
          <a:lstStyle/>
          <a:p>
            <a:r>
              <a:rPr lang="sv-SE" dirty="0"/>
              <a:t>Basutbud e-tjänster 1177</a:t>
            </a:r>
          </a:p>
        </p:txBody>
      </p:sp>
      <p:sp>
        <p:nvSpPr>
          <p:cNvPr id="3" name="Platshållare för text 2">
            <a:extLst>
              <a:ext uri="{FF2B5EF4-FFF2-40B4-BE49-F238E27FC236}">
                <a16:creationId xmlns:a16="http://schemas.microsoft.com/office/drawing/2014/main" id="{6403CC7B-EE04-5AD8-9393-D7DF23915580}"/>
              </a:ext>
            </a:extLst>
          </p:cNvPr>
          <p:cNvSpPr>
            <a:spLocks noGrp="1"/>
          </p:cNvSpPr>
          <p:nvPr>
            <p:ph type="body" sz="quarter" idx="13"/>
          </p:nvPr>
        </p:nvSpPr>
        <p:spPr/>
        <p:txBody>
          <a:bodyPr/>
          <a:lstStyle/>
          <a:p>
            <a:endParaRPr lang="sv-SE" dirty="0"/>
          </a:p>
        </p:txBody>
      </p:sp>
      <p:pic>
        <p:nvPicPr>
          <p:cNvPr id="5" name="Bildobjekt 4">
            <a:extLst>
              <a:ext uri="{FF2B5EF4-FFF2-40B4-BE49-F238E27FC236}">
                <a16:creationId xmlns:a16="http://schemas.microsoft.com/office/drawing/2014/main" id="{13E9D53D-D386-A740-5003-C46473A4930F}"/>
              </a:ext>
            </a:extLst>
          </p:cNvPr>
          <p:cNvPicPr>
            <a:picLocks noChangeAspect="1"/>
          </p:cNvPicPr>
          <p:nvPr/>
        </p:nvPicPr>
        <p:blipFill>
          <a:blip r:embed="rId2"/>
          <a:stretch>
            <a:fillRect/>
          </a:stretch>
        </p:blipFill>
        <p:spPr>
          <a:xfrm>
            <a:off x="741680" y="1423352"/>
            <a:ext cx="11158537" cy="4600575"/>
          </a:xfrm>
          <a:prstGeom prst="rect">
            <a:avLst/>
          </a:prstGeom>
        </p:spPr>
      </p:pic>
    </p:spTree>
    <p:extLst>
      <p:ext uri="{BB962C8B-B14F-4D97-AF65-F5344CB8AC3E}">
        <p14:creationId xmlns:p14="http://schemas.microsoft.com/office/powerpoint/2010/main" val="2089709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47E0A4-8697-8F5B-FDB0-288EA55825C9}"/>
              </a:ext>
            </a:extLst>
          </p:cNvPr>
          <p:cNvSpPr>
            <a:spLocks noGrp="1"/>
          </p:cNvSpPr>
          <p:nvPr>
            <p:ph type="title"/>
          </p:nvPr>
        </p:nvSpPr>
        <p:spPr>
          <a:xfrm>
            <a:off x="2496809" y="653948"/>
            <a:ext cx="7200000" cy="1325563"/>
          </a:xfrm>
        </p:spPr>
        <p:txBody>
          <a:bodyPr/>
          <a:lstStyle/>
          <a:p>
            <a:r>
              <a:rPr lang="sv-SE" sz="2400" dirty="0"/>
              <a:t>Förändring av revideringsprocess – gäller båda vårdvalen</a:t>
            </a:r>
            <a:endParaRPr lang="sv-SE" dirty="0"/>
          </a:p>
        </p:txBody>
      </p:sp>
      <p:sp>
        <p:nvSpPr>
          <p:cNvPr id="3" name="Platshållare för text 2">
            <a:extLst>
              <a:ext uri="{FF2B5EF4-FFF2-40B4-BE49-F238E27FC236}">
                <a16:creationId xmlns:a16="http://schemas.microsoft.com/office/drawing/2014/main" id="{DBB58541-4EA3-1711-91BC-EC13FBADF69E}"/>
              </a:ext>
            </a:extLst>
          </p:cNvPr>
          <p:cNvSpPr>
            <a:spLocks noGrp="1"/>
          </p:cNvSpPr>
          <p:nvPr>
            <p:ph type="body" sz="quarter" idx="13"/>
          </p:nvPr>
        </p:nvSpPr>
        <p:spPr>
          <a:xfrm>
            <a:off x="2496809" y="2226365"/>
            <a:ext cx="7200000" cy="3496485"/>
          </a:xfrm>
        </p:spPr>
        <p:txBody>
          <a:bodyPr/>
          <a:lstStyle/>
          <a:p>
            <a:r>
              <a:rPr lang="sv-SE" sz="1800">
                <a:latin typeface="+mj-lt"/>
              </a:rPr>
              <a:t>Förfrågningsunderlagen till vårdvalen beslutas årligen av Regionfullmäktige. Strävan är att beslutet med textdelar ska beslutas under juni månad inför nästkommande verksamhetsår. Bilagor som reglerar ersättningsnivåer beslutat vid annan tidpunkt och följer regionens ordinarie beslutsprocess om budget inför kommande verksamhetsår. </a:t>
            </a:r>
          </a:p>
          <a:p>
            <a:r>
              <a:rPr lang="sv-SE" sz="1800">
                <a:latin typeface="+mj-lt"/>
              </a:rPr>
              <a:t>Förslag på revideringar kan lämnas löpande under året.</a:t>
            </a:r>
          </a:p>
          <a:p>
            <a:r>
              <a:rPr lang="sv-SE" sz="1800">
                <a:latin typeface="+mj-lt"/>
              </a:rPr>
              <a:t>Senast innan årsskiftet för att kunna beredas och inarbetas i förfrågningsunderlag inför nästkommande verksamhetsår. </a:t>
            </a:r>
          </a:p>
          <a:p>
            <a:r>
              <a:rPr lang="sv-SE" sz="1800">
                <a:latin typeface="+mj-lt"/>
              </a:rPr>
              <a:t>Om möjligt ska förslag till revideringar innehålla hänvisning till del i förfrågningsunderlag samt sida och avsnitt. En motivering bör framgå till förslaget av ändring och befintlig text samt förslag till ny text. </a:t>
            </a:r>
          </a:p>
          <a:p>
            <a:endParaRPr lang="sv-SE" sz="1800"/>
          </a:p>
          <a:p>
            <a:endParaRPr lang="sv-SE" sz="1800"/>
          </a:p>
          <a:p>
            <a:endParaRPr lang="sv-SE" sz="1800"/>
          </a:p>
          <a:p>
            <a:endParaRPr lang="sv-SE" sz="1800"/>
          </a:p>
          <a:p>
            <a:endParaRPr lang="sv-SE" sz="1800"/>
          </a:p>
          <a:p>
            <a:endParaRPr lang="sv-SE" sz="1800"/>
          </a:p>
          <a:p>
            <a:endParaRPr lang="sv-SE" sz="1800"/>
          </a:p>
          <a:p>
            <a:endParaRPr lang="sv-SE" sz="1800"/>
          </a:p>
          <a:p>
            <a:endParaRPr lang="sv-SE" sz="1800"/>
          </a:p>
          <a:p>
            <a:endParaRPr lang="sv-SE" sz="1800"/>
          </a:p>
          <a:p>
            <a:endParaRPr lang="sv-SE" sz="1800"/>
          </a:p>
          <a:p>
            <a:endParaRPr lang="sv-SE" sz="1800"/>
          </a:p>
          <a:p>
            <a:endParaRPr lang="sv-SE" sz="1800"/>
          </a:p>
        </p:txBody>
      </p:sp>
    </p:spTree>
    <p:extLst>
      <p:ext uri="{BB962C8B-B14F-4D97-AF65-F5344CB8AC3E}">
        <p14:creationId xmlns:p14="http://schemas.microsoft.com/office/powerpoint/2010/main" val="1897935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DA2A5B-E8DB-0F37-422D-18AFCB9D20E4}"/>
              </a:ext>
            </a:extLst>
          </p:cNvPr>
          <p:cNvSpPr>
            <a:spLocks noGrp="1"/>
          </p:cNvSpPr>
          <p:nvPr>
            <p:ph type="title"/>
          </p:nvPr>
        </p:nvSpPr>
        <p:spPr>
          <a:xfrm>
            <a:off x="2496809" y="972000"/>
            <a:ext cx="7200000" cy="618675"/>
          </a:xfrm>
        </p:spPr>
        <p:txBody>
          <a:bodyPr/>
          <a:lstStyle/>
          <a:p>
            <a:r>
              <a:rPr lang="sv-SE" dirty="0"/>
              <a:t>Ekonomi</a:t>
            </a:r>
          </a:p>
        </p:txBody>
      </p:sp>
      <p:sp>
        <p:nvSpPr>
          <p:cNvPr id="3" name="Platshållare för text 2">
            <a:extLst>
              <a:ext uri="{FF2B5EF4-FFF2-40B4-BE49-F238E27FC236}">
                <a16:creationId xmlns:a16="http://schemas.microsoft.com/office/drawing/2014/main" id="{1F170F74-19C2-FA85-C31C-8689B9D19B0E}"/>
              </a:ext>
            </a:extLst>
          </p:cNvPr>
          <p:cNvSpPr>
            <a:spLocks noGrp="1"/>
          </p:cNvSpPr>
          <p:nvPr>
            <p:ph type="body" sz="quarter" idx="13"/>
          </p:nvPr>
        </p:nvSpPr>
        <p:spPr>
          <a:xfrm>
            <a:off x="2496808" y="1809000"/>
            <a:ext cx="8475991" cy="3240000"/>
          </a:xfrm>
        </p:spPr>
        <p:txBody>
          <a:bodyPr/>
          <a:lstStyle/>
          <a:p>
            <a:r>
              <a:rPr lang="sv-SE" dirty="0"/>
              <a:t>Dubblerad geografiersättning för att stödja vårdcentraler långt från sjukhus,11 mnkr.</a:t>
            </a:r>
          </a:p>
          <a:p>
            <a:r>
              <a:rPr lang="sv-SE" dirty="0"/>
              <a:t>Särskild satsning om 10 mnkr utöver eventuella generella kostnadsuppräkningar. Fördelas enligt ålder o kön.</a:t>
            </a:r>
          </a:p>
          <a:p>
            <a:r>
              <a:rPr lang="sv-SE" dirty="0"/>
              <a:t> Riktad satsning för att stödja arbetet med psykisk ohälsa på vårdcentral, 9 mnkr.</a:t>
            </a:r>
          </a:p>
          <a:p>
            <a:endParaRPr lang="sv-SE" dirty="0"/>
          </a:p>
        </p:txBody>
      </p:sp>
    </p:spTree>
    <p:extLst>
      <p:ext uri="{BB962C8B-B14F-4D97-AF65-F5344CB8AC3E}">
        <p14:creationId xmlns:p14="http://schemas.microsoft.com/office/powerpoint/2010/main" val="1430435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F9CAA2-CEE5-CA58-0CCD-2F5C12151E9C}"/>
              </a:ext>
            </a:extLst>
          </p:cNvPr>
          <p:cNvSpPr>
            <a:spLocks noGrp="1"/>
          </p:cNvSpPr>
          <p:nvPr>
            <p:ph type="title"/>
          </p:nvPr>
        </p:nvSpPr>
        <p:spPr/>
        <p:txBody>
          <a:bodyPr/>
          <a:lstStyle/>
          <a:p>
            <a:r>
              <a:rPr lang="sv-SE" dirty="0"/>
              <a:t>Riktad satsning för att stödja arbetet med psykisk ohälsa på vårdcentral, 9 mnkr.</a:t>
            </a:r>
          </a:p>
        </p:txBody>
      </p:sp>
      <p:sp>
        <p:nvSpPr>
          <p:cNvPr id="3" name="Platshållare för text 2">
            <a:extLst>
              <a:ext uri="{FF2B5EF4-FFF2-40B4-BE49-F238E27FC236}">
                <a16:creationId xmlns:a16="http://schemas.microsoft.com/office/drawing/2014/main" id="{813EA12F-7C08-BAA5-C326-E23EF0A98621}"/>
              </a:ext>
            </a:extLst>
          </p:cNvPr>
          <p:cNvSpPr>
            <a:spLocks noGrp="1"/>
          </p:cNvSpPr>
          <p:nvPr>
            <p:ph type="body" sz="quarter" idx="13"/>
          </p:nvPr>
        </p:nvSpPr>
        <p:spPr/>
        <p:txBody>
          <a:bodyPr/>
          <a:lstStyle/>
          <a:p>
            <a:r>
              <a:rPr lang="sv-SE" dirty="0"/>
              <a:t>Genomförs under år 2024 bland annat som:</a:t>
            </a:r>
          </a:p>
          <a:p>
            <a:pPr marL="0" indent="0">
              <a:buNone/>
            </a:pPr>
            <a:r>
              <a:rPr lang="sv-SE" dirty="0"/>
              <a:t>- Kompetenshöjande åtgärder för medarbetare på vårdcentral inom området skadligt bruk och beroende.</a:t>
            </a:r>
          </a:p>
          <a:p>
            <a:pPr marL="0" indent="0">
              <a:buNone/>
            </a:pPr>
            <a:r>
              <a:rPr lang="sv-SE" dirty="0"/>
              <a:t>- Riktad finansiering av psykologtjänster för att möjliggöra ökad tillgång till bedömning och behandling av psykolog för vårdcentralens patienter. </a:t>
            </a:r>
          </a:p>
        </p:txBody>
      </p:sp>
    </p:spTree>
    <p:extLst>
      <p:ext uri="{BB962C8B-B14F-4D97-AF65-F5344CB8AC3E}">
        <p14:creationId xmlns:p14="http://schemas.microsoft.com/office/powerpoint/2010/main" val="1596557445"/>
      </p:ext>
    </p:extLst>
  </p:cSld>
  <p:clrMapOvr>
    <a:masterClrMapping/>
  </p:clrMapOvr>
</p:sld>
</file>

<file path=ppt/theme/theme1.xml><?xml version="1.0" encoding="utf-8"?>
<a:theme xmlns:a="http://schemas.openxmlformats.org/drawingml/2006/main" name="Region Varmland">
  <a:themeElements>
    <a:clrScheme name="Region Varmland farger">
      <a:dk1>
        <a:srgbClr val="000000"/>
      </a:dk1>
      <a:lt1>
        <a:srgbClr val="FFFFFF"/>
      </a:lt1>
      <a:dk2>
        <a:srgbClr val="6F6E68"/>
      </a:dk2>
      <a:lt2>
        <a:srgbClr val="E7E6E6"/>
      </a:lt2>
      <a:accent1>
        <a:srgbClr val="003A70"/>
      </a:accent1>
      <a:accent2>
        <a:srgbClr val="93328E"/>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Region Värmland" id="{D301F77F-05F8-4EAC-B0A7-77EEF84B37BE}" vid="{0349C4BF-E19F-44D1-80A2-52EBC7B72535}"/>
    </a:ext>
  </a:extLst>
</a:theme>
</file>

<file path=ppt/theme/theme2.xml><?xml version="1.0" encoding="utf-8"?>
<a:theme xmlns:a="http://schemas.openxmlformats.org/drawingml/2006/main" name="Region Varmland Grå">
  <a:themeElements>
    <a:clrScheme name="Region Varmland farger">
      <a:dk1>
        <a:srgbClr val="000000"/>
      </a:dk1>
      <a:lt1>
        <a:srgbClr val="FFFFFF"/>
      </a:lt1>
      <a:dk2>
        <a:srgbClr val="6F6E68"/>
      </a:dk2>
      <a:lt2>
        <a:srgbClr val="E7E6E6"/>
      </a:lt2>
      <a:accent1>
        <a:srgbClr val="003A70"/>
      </a:accent1>
      <a:accent2>
        <a:srgbClr val="93328E"/>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Region Värmland" id="{D301F77F-05F8-4EAC-B0A7-77EEF84B37BE}" vid="{BA14B6D6-CCF9-4C6F-B87B-D4013CFA3824}"/>
    </a:ext>
  </a:extLst>
</a:theme>
</file>

<file path=ppt/theme/theme3.xml><?xml version="1.0" encoding="utf-8"?>
<a:theme xmlns:a="http://schemas.openxmlformats.org/drawingml/2006/main" name="Stor rubrik">
  <a:themeElements>
    <a:clrScheme name="Region Värmland-HEX">
      <a:dk1>
        <a:srgbClr val="000000"/>
      </a:dk1>
      <a:lt1>
        <a:srgbClr val="FFFFFF"/>
      </a:lt1>
      <a:dk2>
        <a:srgbClr val="6F6E68"/>
      </a:dk2>
      <a:lt2>
        <a:srgbClr val="E7E6E6"/>
      </a:lt2>
      <a:accent1>
        <a:srgbClr val="003A70"/>
      </a:accent1>
      <a:accent2>
        <a:srgbClr val="93328E"/>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Region Värmland" id="{D301F77F-05F8-4EAC-B0A7-77EEF84B37BE}" vid="{E6EA708E-2F9B-4427-93FC-14D83DF272B5}"/>
    </a:ext>
  </a:extLst>
</a:theme>
</file>

<file path=docProps/app.xml><?xml version="1.0" encoding="utf-8"?>
<Properties xmlns="http://schemas.openxmlformats.org/officeDocument/2006/extended-properties" xmlns:vt="http://schemas.openxmlformats.org/officeDocument/2006/docPropsVTypes">
  <Template>Powerpoint-Region Värmland</Template>
  <TotalTime>178</TotalTime>
  <Words>380</Words>
  <Application>Microsoft Office PowerPoint</Application>
  <PresentationFormat>Bredbild</PresentationFormat>
  <Paragraphs>40</Paragraphs>
  <Slides>10</Slides>
  <Notes>0</Notes>
  <HiddenSlides>0</HiddenSlides>
  <MMClips>0</MMClips>
  <ScaleCrop>false</ScaleCrop>
  <HeadingPairs>
    <vt:vector size="6" baseType="variant">
      <vt:variant>
        <vt:lpstr>Använt teckensnitt</vt:lpstr>
      </vt:variant>
      <vt:variant>
        <vt:i4>5</vt:i4>
      </vt:variant>
      <vt:variant>
        <vt:lpstr>Tema</vt:lpstr>
      </vt:variant>
      <vt:variant>
        <vt:i4>3</vt:i4>
      </vt:variant>
      <vt:variant>
        <vt:lpstr>Bildrubriker</vt:lpstr>
      </vt:variant>
      <vt:variant>
        <vt:i4>10</vt:i4>
      </vt:variant>
    </vt:vector>
  </HeadingPairs>
  <TitlesOfParts>
    <vt:vector size="18" baseType="lpstr">
      <vt:lpstr>Arial</vt:lpstr>
      <vt:lpstr>Calibri</vt:lpstr>
      <vt:lpstr>Courier New</vt:lpstr>
      <vt:lpstr>helvetica neue-bold</vt:lpstr>
      <vt:lpstr>open sans</vt:lpstr>
      <vt:lpstr>Region Varmland</vt:lpstr>
      <vt:lpstr>Region Varmland Grå</vt:lpstr>
      <vt:lpstr>Stor rubrik</vt:lpstr>
      <vt:lpstr>Vårdvalsråd  </vt:lpstr>
      <vt:lpstr>Influensavaccinering</vt:lpstr>
      <vt:lpstr>Ledningsråd</vt:lpstr>
      <vt:lpstr>Ny organisation</vt:lpstr>
      <vt:lpstr>PowerPoint-presentation</vt:lpstr>
      <vt:lpstr>Basutbud e-tjänster 1177</vt:lpstr>
      <vt:lpstr>Förändring av revideringsprocess – gäller båda vårdvalen</vt:lpstr>
      <vt:lpstr>Ekonomi</vt:lpstr>
      <vt:lpstr>Riktad satsning för att stödja arbetet med psykisk ohälsa på vårdcentral, 9 mnkr.</vt:lpstr>
      <vt:lpstr>Kvalitetsarbete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Vårdvalsråd  </dc:title>
  <dc:creator>Anders Olsson</dc:creator>
  <cp:lastModifiedBy>Anders Olsson</cp:lastModifiedBy>
  <cp:revision>2</cp:revision>
  <dcterms:created xsi:type="dcterms:W3CDTF">2023-04-27T09:32:21Z</dcterms:created>
  <dcterms:modified xsi:type="dcterms:W3CDTF">2023-04-27T12:30:37Z</dcterms:modified>
</cp:coreProperties>
</file>