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1" r:id="rId8"/>
    <p:sldId id="260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2023-04-20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2023-04-20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Vårdvalsråd - läkemedel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Susanne Carlsson, 2023-04-27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9DFC2B7-433E-E97A-5410-E0C86E995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Läkemedelsbudgetprocessen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65C2658-D0A2-BA85-C0E2-9F09309E03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2482850"/>
            <a:ext cx="8065025" cy="3240000"/>
          </a:xfrm>
        </p:spPr>
        <p:txBody>
          <a:bodyPr/>
          <a:lstStyle/>
          <a:p>
            <a:r>
              <a:rPr lang="sv-SE" dirty="0"/>
              <a:t>Flerårsprognos – beslutas av Regionstyrelsen (juni)</a:t>
            </a:r>
          </a:p>
          <a:p>
            <a:r>
              <a:rPr lang="sv-SE" dirty="0"/>
              <a:t>Verksamhetsdialoger – hösten (</a:t>
            </a:r>
            <a:r>
              <a:rPr lang="sv-SE" dirty="0" err="1"/>
              <a:t>sept</a:t>
            </a:r>
            <a:r>
              <a:rPr lang="sv-SE" dirty="0"/>
              <a:t>) </a:t>
            </a:r>
          </a:p>
          <a:p>
            <a:r>
              <a:rPr lang="sv-SE" dirty="0"/>
              <a:t>Underlag för beslut i HSL om fördelning (okt) </a:t>
            </a:r>
          </a:p>
          <a:p>
            <a:r>
              <a:rPr lang="sv-SE" dirty="0"/>
              <a:t>Beslut i HSL (okt) </a:t>
            </a:r>
          </a:p>
        </p:txBody>
      </p:sp>
    </p:spTree>
    <p:extLst>
      <p:ext uri="{BB962C8B-B14F-4D97-AF65-F5344CB8AC3E}">
        <p14:creationId xmlns:p14="http://schemas.microsoft.com/office/powerpoint/2010/main" val="101906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E18297-033E-5932-F501-96B0AB040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Flerårsprognosen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6FED2C4-C01F-66A8-ACBF-EEF59CF51D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2482850"/>
            <a:ext cx="8619829" cy="3240000"/>
          </a:xfrm>
        </p:spPr>
        <p:txBody>
          <a:bodyPr/>
          <a:lstStyle/>
          <a:p>
            <a:r>
              <a:rPr lang="sv-SE" dirty="0"/>
              <a:t>Socialstyrelsens prognos - läkemedelsförsäljning (april)</a:t>
            </a:r>
          </a:p>
          <a:p>
            <a:r>
              <a:rPr lang="sv-SE" dirty="0"/>
              <a:t>Socialstyrelsens reviderade prognosrapport (okt)</a:t>
            </a:r>
          </a:p>
          <a:p>
            <a:r>
              <a:rPr lang="sv-SE" dirty="0"/>
              <a:t>Ekonomiskt utfall för regionens totala läkemedelskostnad </a:t>
            </a:r>
          </a:p>
          <a:p>
            <a:r>
              <a:rPr lang="sv-SE" dirty="0"/>
              <a:t>Omvärldsspaning  </a:t>
            </a:r>
          </a:p>
        </p:txBody>
      </p:sp>
    </p:spTree>
    <p:extLst>
      <p:ext uri="{BB962C8B-B14F-4D97-AF65-F5344CB8AC3E}">
        <p14:creationId xmlns:p14="http://schemas.microsoft.com/office/powerpoint/2010/main" val="119775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4E2D7B-9961-8D50-3A98-D630DD5A3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Verksamhetsdialoger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5A8D4EC-BEE5-9E41-65FD-6E063BB293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7" y="2482850"/>
            <a:ext cx="9390393" cy="3240000"/>
          </a:xfrm>
        </p:spPr>
        <p:txBody>
          <a:bodyPr/>
          <a:lstStyle/>
          <a:p>
            <a:r>
              <a:rPr lang="sv-SE" dirty="0"/>
              <a:t>Ekonomiskt utfall </a:t>
            </a:r>
          </a:p>
          <a:p>
            <a:r>
              <a:rPr lang="sv-SE" dirty="0"/>
              <a:t>Läkemedelsstatistik </a:t>
            </a:r>
          </a:p>
          <a:p>
            <a:pPr lvl="1"/>
            <a:r>
              <a:rPr lang="sv-SE" dirty="0"/>
              <a:t>Förskrivningsmönster, ger förslag till utbyten etc.</a:t>
            </a:r>
          </a:p>
          <a:p>
            <a:r>
              <a:rPr lang="sv-SE" dirty="0"/>
              <a:t>Faktorer som kan leda till ökade/minskade kostnader</a:t>
            </a:r>
          </a:p>
          <a:p>
            <a:pPr lvl="1"/>
            <a:r>
              <a:rPr lang="sv-SE" dirty="0"/>
              <a:t>Nya läkemedel eller indikationer, nya behandlingsrekommendationer, förväntade patentutgångar, organisatoriska förändringar, kommande upphandlingar och avtalspriser etc. </a:t>
            </a:r>
          </a:p>
        </p:txBody>
      </p:sp>
    </p:spTree>
    <p:extLst>
      <p:ext uri="{BB962C8B-B14F-4D97-AF65-F5344CB8AC3E}">
        <p14:creationId xmlns:p14="http://schemas.microsoft.com/office/powerpoint/2010/main" val="221950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036A7C-16B8-B0B2-B008-D16C3CBF1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till fördelning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6F11FCC-B254-B1E6-F5C4-2A7AB60DE4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2482850"/>
            <a:ext cx="8037841" cy="3240000"/>
          </a:xfrm>
        </p:spPr>
        <p:txBody>
          <a:bodyPr/>
          <a:lstStyle/>
          <a:p>
            <a:r>
              <a:rPr lang="sv-SE" dirty="0"/>
              <a:t>Underlag till hälso – och sjukvårdsledningen</a:t>
            </a:r>
          </a:p>
          <a:p>
            <a:pPr lvl="1"/>
            <a:r>
              <a:rPr lang="sv-SE" dirty="0"/>
              <a:t>Budget per verksamhetsområde </a:t>
            </a:r>
          </a:p>
          <a:p>
            <a:pPr lvl="1"/>
            <a:r>
              <a:rPr lang="sv-SE" dirty="0"/>
              <a:t>Budget per kontoslag</a:t>
            </a:r>
          </a:p>
          <a:p>
            <a:r>
              <a:rPr lang="sv-SE" dirty="0"/>
              <a:t>Förslag om att särredovisa privata vårdgivare till 2024</a:t>
            </a:r>
          </a:p>
        </p:txBody>
      </p:sp>
    </p:spTree>
    <p:extLst>
      <p:ext uri="{BB962C8B-B14F-4D97-AF65-F5344CB8AC3E}">
        <p14:creationId xmlns:p14="http://schemas.microsoft.com/office/powerpoint/2010/main" val="211149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8B6DC0-B30D-5B76-2950-14478A899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 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284D9BC-EC8F-B636-EE6B-520241714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Månadsuppföljning </a:t>
            </a:r>
          </a:p>
          <a:p>
            <a:pPr lvl="1"/>
            <a:r>
              <a:rPr lang="sv-SE" dirty="0"/>
              <a:t>Rapporterna? </a:t>
            </a:r>
          </a:p>
          <a:p>
            <a:pPr lvl="1"/>
            <a:r>
              <a:rPr lang="sv-SE" dirty="0"/>
              <a:t>Förslag på utveckling? </a:t>
            </a:r>
          </a:p>
          <a:p>
            <a:r>
              <a:rPr lang="sv-SE" dirty="0"/>
              <a:t>Egen/andras ordinationer/förskrivningar? </a:t>
            </a:r>
          </a:p>
          <a:p>
            <a:r>
              <a:rPr lang="sv-SE" dirty="0"/>
              <a:t>Deltagande på vårdvalsrådet? </a:t>
            </a:r>
          </a:p>
        </p:txBody>
      </p:sp>
    </p:spTree>
    <p:extLst>
      <p:ext uri="{BB962C8B-B14F-4D97-AF65-F5344CB8AC3E}">
        <p14:creationId xmlns:p14="http://schemas.microsoft.com/office/powerpoint/2010/main" val="1074515578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99</TotalTime>
  <Words>142</Words>
  <Application>Microsoft Office PowerPoint</Application>
  <PresentationFormat>Bredbild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Courier New</vt:lpstr>
      <vt:lpstr>Region Varmland</vt:lpstr>
      <vt:lpstr>Region Varmland Grå</vt:lpstr>
      <vt:lpstr>Stor rubrik</vt:lpstr>
      <vt:lpstr>Vårdvalsråd - läkemedel</vt:lpstr>
      <vt:lpstr>Läkemedelsbudgetprocessen</vt:lpstr>
      <vt:lpstr>Flerårsprognosen </vt:lpstr>
      <vt:lpstr>Verksamhetsdialoger</vt:lpstr>
      <vt:lpstr>Förslag till fördelning</vt:lpstr>
      <vt:lpstr>Övrigt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Vårdvalsråd - läkemedel</dc:title>
  <dc:creator>Susanne Carlsson</dc:creator>
  <cp:lastModifiedBy>Berit Bryske</cp:lastModifiedBy>
  <cp:revision>5</cp:revision>
  <dcterms:created xsi:type="dcterms:W3CDTF">2023-04-17T07:54:30Z</dcterms:created>
  <dcterms:modified xsi:type="dcterms:W3CDTF">2023-04-20T11:11:05Z</dcterms:modified>
</cp:coreProperties>
</file>