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4"/>
  </p:notesMasterIdLst>
  <p:sldIdLst>
    <p:sldId id="257" r:id="rId7"/>
    <p:sldId id="259" r:id="rId8"/>
    <p:sldId id="258" r:id="rId9"/>
    <p:sldId id="260" r:id="rId10"/>
    <p:sldId id="261" r:id="rId11"/>
    <p:sldId id="263" r:id="rId12"/>
    <p:sldId id="262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41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2021-12-02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Er vardag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Undersökande metod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Öppna upp för dialog, </a:t>
            </a:r>
            <a:br>
              <a:rPr lang="sv-SE" sz="1400" dirty="0"/>
            </a:br>
            <a:r>
              <a:rPr lang="sv-SE" sz="1400" dirty="0"/>
              <a:t>skapa tillit och delaktighet.  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116955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1: Fundera, skriv &amp; </a:t>
            </a:r>
            <a:r>
              <a:rPr lang="sv-SE" sz="1400" dirty="0" err="1"/>
              <a:t>klustra</a:t>
            </a:r>
            <a:r>
              <a:rPr lang="sv-SE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2: Mer/mindre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3: Hinder/möjligheter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Reflektera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kommer inte letas syndabockar!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finns inga rätt eller fel.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Delar sina tankar och erfarenheter. Var öppen och ärlig.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Metodledare: </a:t>
            </a:r>
            <a:r>
              <a:rPr lang="sv-SE" sz="1400" dirty="0"/>
              <a:t>Leder övningarna med ett öppet sinne.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Tydliggöra en målbild att arbeta vidare med. 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1: Fundera, skriv &amp; </a:t>
            </a:r>
            <a:r>
              <a:rPr lang="sv-SE" dirty="0" err="1"/>
              <a:t>klustra</a:t>
            </a:r>
            <a:r>
              <a:rPr lang="sv-SE" dirty="0"/>
              <a:t>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marL="0" lvl="0" indent="0">
              <a:buNone/>
            </a:pPr>
            <a:r>
              <a:rPr lang="sv-SE" b="1" i="1" dirty="0"/>
              <a:t>Fundera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Hur ser en typisk arbetsdag ut?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Vad gör du? Vad känner du? </a:t>
            </a:r>
          </a:p>
          <a:p>
            <a:pPr marL="0" lvl="0" indent="0">
              <a:buNone/>
            </a:pPr>
            <a:r>
              <a:rPr lang="sv-SE" b="1" i="1" dirty="0"/>
              <a:t>Skriv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Skriv ner allt du kommer på en post-it. En sak på varje lapp. Sätt upp så alla kan se.</a:t>
            </a:r>
            <a:r>
              <a:rPr lang="en-US" dirty="0"/>
              <a:t> </a:t>
            </a:r>
          </a:p>
          <a:p>
            <a:pPr marL="0" lvl="0" indent="0">
              <a:buNone/>
            </a:pPr>
            <a:r>
              <a:rPr lang="sv-SE" b="1" i="1" dirty="0" err="1"/>
              <a:t>Klustra</a:t>
            </a:r>
            <a:r>
              <a:rPr lang="sv-SE" b="1" i="1" dirty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Gruppera ihop de lappar där det står samma sak eller ungefär samma sak. </a:t>
            </a:r>
          </a:p>
          <a:p>
            <a:pPr marL="2520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2: Mer/mindre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8535259" cy="3240000"/>
          </a:xfrm>
        </p:spPr>
        <p:txBody>
          <a:bodyPr/>
          <a:lstStyle/>
          <a:p>
            <a:pPr marL="0" lvl="0" indent="0">
              <a:buNone/>
            </a:pPr>
            <a:r>
              <a:rPr lang="sv-SE" b="1" i="1" dirty="0"/>
              <a:t>Mer</a:t>
            </a:r>
          </a:p>
          <a:p>
            <a:r>
              <a:rPr lang="sv-SE" dirty="0"/>
              <a:t>Vilka av lapparna skulle du vilja göra </a:t>
            </a:r>
            <a:r>
              <a:rPr lang="sv-SE" b="1" dirty="0"/>
              <a:t>mer</a:t>
            </a:r>
            <a:r>
              <a:rPr lang="sv-SE" dirty="0"/>
              <a:t> av under din arbetstid? Varför? </a:t>
            </a:r>
          </a:p>
          <a:p>
            <a:pPr marL="0" lvl="0" indent="0">
              <a:buNone/>
            </a:pPr>
            <a:r>
              <a:rPr lang="sv-SE" b="1" i="1" dirty="0"/>
              <a:t>Mindre</a:t>
            </a:r>
          </a:p>
          <a:p>
            <a:r>
              <a:rPr lang="sv-SE" dirty="0"/>
              <a:t>Vilka av lapparna skulle du vilja lägga </a:t>
            </a:r>
            <a:r>
              <a:rPr lang="sv-SE" b="1" dirty="0"/>
              <a:t>mindre</a:t>
            </a:r>
            <a:r>
              <a:rPr lang="sv-SE" dirty="0"/>
              <a:t> tid på </a:t>
            </a:r>
            <a:br>
              <a:rPr lang="sv-SE" dirty="0"/>
            </a:br>
            <a:r>
              <a:rPr lang="sv-SE" dirty="0"/>
              <a:t>under din arbetstid? Varför? </a:t>
            </a:r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3: Hinder/möjligheter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9" y="1913917"/>
            <a:ext cx="7849458" cy="3240000"/>
          </a:xfrm>
        </p:spPr>
        <p:txBody>
          <a:bodyPr/>
          <a:lstStyle/>
          <a:p>
            <a:pPr marL="0" lvl="0" indent="0">
              <a:buNone/>
            </a:pPr>
            <a:r>
              <a:rPr lang="sv-SE" b="1" i="1" dirty="0"/>
              <a:t>Hinder: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Finns det något som hindrar dig att göra det som du skulle vilja göra </a:t>
            </a:r>
            <a:r>
              <a:rPr lang="sv-SE" sz="2400" b="1" dirty="0"/>
              <a:t>mer/mindre</a:t>
            </a:r>
            <a:r>
              <a:rPr lang="sv-SE" sz="2400" dirty="0"/>
              <a:t> av? </a:t>
            </a:r>
          </a:p>
          <a:p>
            <a:pPr marL="0" indent="0">
              <a:buNone/>
            </a:pPr>
            <a:r>
              <a:rPr lang="sv-SE" b="1" i="1" dirty="0"/>
              <a:t>Möjligheter: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2400" dirty="0"/>
              <a:t>Vad behöver du för att kunna göra </a:t>
            </a:r>
            <a:r>
              <a:rPr lang="sv-SE" sz="2400" b="1" dirty="0"/>
              <a:t>mer/mindre </a:t>
            </a:r>
            <a:r>
              <a:rPr lang="sv-SE" sz="2400" dirty="0"/>
              <a:t>av det du vill? </a:t>
            </a:r>
          </a:p>
        </p:txBody>
      </p:sp>
    </p:spTree>
    <p:extLst>
      <p:ext uri="{BB962C8B-B14F-4D97-AF65-F5344CB8AC3E}">
        <p14:creationId xmlns:p14="http://schemas.microsoft.com/office/powerpoint/2010/main" val="3625208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1E5381732DB4F929A481C5DAE024A" ma:contentTypeVersion="12" ma:contentTypeDescription="Skapa ett nytt dokument." ma:contentTypeScope="" ma:versionID="51689326c600a0dd24b556a394f20b30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70c3484d8160fb667988756b5cc5c0a1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5433AC-C592-4190-BF3F-08634948FF63}"/>
</file>

<file path=customXml/itemProps3.xml><?xml version="1.0" encoding="utf-8"?>
<ds:datastoreItem xmlns:ds="http://schemas.openxmlformats.org/officeDocument/2006/customXml" ds:itemID="{AF641686-D9BA-4F4D-B4A4-C8059CC993A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251</TotalTime>
  <Words>252</Words>
  <Application>Microsoft Macintosh PowerPoint</Application>
  <PresentationFormat>Bredbild</PresentationFormat>
  <Paragraphs>40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Calibri</vt:lpstr>
      <vt:lpstr>Courier New</vt:lpstr>
      <vt:lpstr>Experio WorkLab</vt:lpstr>
      <vt:lpstr>Experio WorkLab rosa</vt:lpstr>
      <vt:lpstr>Stor rubrik</vt:lpstr>
      <vt:lpstr>Er vardag</vt:lpstr>
      <vt:lpstr>PowerPoint-presentation</vt:lpstr>
      <vt:lpstr>Övning 1: Fundera, skriv &amp; klustra </vt:lpstr>
      <vt:lpstr>Övning 2: Mer/mindre </vt:lpstr>
      <vt:lpstr>Övning 3: Hinder/möjligheter 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5</cp:revision>
  <dcterms:created xsi:type="dcterms:W3CDTF">2021-11-29T11:20:48Z</dcterms:created>
  <dcterms:modified xsi:type="dcterms:W3CDTF">2021-12-02T13:40:10Z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