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94" r:id="rId5"/>
    <p:sldMasterId id="2147483684" r:id="rId6"/>
  </p:sldMasterIdLst>
  <p:notesMasterIdLst>
    <p:notesMasterId r:id="rId13"/>
  </p:notesMasterIdLst>
  <p:sldIdLst>
    <p:sldId id="257" r:id="rId7"/>
    <p:sldId id="259" r:id="rId8"/>
    <p:sldId id="258" r:id="rId9"/>
    <p:sldId id="260" r:id="rId10"/>
    <p:sldId id="263" r:id="rId11"/>
    <p:sldId id="262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986D"/>
    <a:srgbClr val="F9F4EA"/>
    <a:srgbClr val="6F6E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84F0A7-3926-6E4E-AD41-2AD679E4B861}" v="18" dt="2022-01-17T08:17:40.2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29" autoAdjust="0"/>
    <p:restoredTop sz="94660"/>
  </p:normalViewPr>
  <p:slideViewPr>
    <p:cSldViewPr snapToGrid="0" showGuides="1">
      <p:cViewPr varScale="1">
        <p:scale>
          <a:sx n="124" d="100"/>
          <a:sy n="124" d="100"/>
        </p:scale>
        <p:origin x="4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jza Stålheim" userId="adfab067-5c80-4663-b07b-8d8f7325b683" providerId="ADAL" clId="{B384F0A7-3926-6E4E-AD41-2AD679E4B861}"/>
    <pc:docChg chg="undo custSel delSld modSld">
      <pc:chgData name="Cajza Stålheim" userId="adfab067-5c80-4663-b07b-8d8f7325b683" providerId="ADAL" clId="{B384F0A7-3926-6E4E-AD41-2AD679E4B861}" dt="2022-01-17T08:17:45.007" v="271" actId="20577"/>
      <pc:docMkLst>
        <pc:docMk/>
      </pc:docMkLst>
      <pc:sldChg chg="modSp mod">
        <pc:chgData name="Cajza Stålheim" userId="adfab067-5c80-4663-b07b-8d8f7325b683" providerId="ADAL" clId="{B384F0A7-3926-6E4E-AD41-2AD679E4B861}" dt="2022-01-17T07:44:31.588" v="44" actId="20577"/>
        <pc:sldMkLst>
          <pc:docMk/>
          <pc:sldMk cId="3547676538" sldId="257"/>
        </pc:sldMkLst>
        <pc:spChg chg="mod">
          <ac:chgData name="Cajza Stålheim" userId="adfab067-5c80-4663-b07b-8d8f7325b683" providerId="ADAL" clId="{B384F0A7-3926-6E4E-AD41-2AD679E4B861}" dt="2022-01-17T07:43:59.956" v="11" actId="20577"/>
          <ac:spMkLst>
            <pc:docMk/>
            <pc:sldMk cId="3547676538" sldId="257"/>
            <ac:spMk id="2" creationId="{99F42340-25FF-6F4F-90AD-0AD769004BFF}"/>
          </ac:spMkLst>
        </pc:spChg>
        <pc:spChg chg="mod">
          <ac:chgData name="Cajza Stålheim" userId="adfab067-5c80-4663-b07b-8d8f7325b683" providerId="ADAL" clId="{B384F0A7-3926-6E4E-AD41-2AD679E4B861}" dt="2022-01-17T07:44:31.588" v="44" actId="20577"/>
          <ac:spMkLst>
            <pc:docMk/>
            <pc:sldMk cId="3547676538" sldId="257"/>
            <ac:spMk id="3" creationId="{E04565FE-84A6-D442-A9E5-CCE476EFF468}"/>
          </ac:spMkLst>
        </pc:spChg>
      </pc:sldChg>
      <pc:sldChg chg="modSp mod">
        <pc:chgData name="Cajza Stålheim" userId="adfab067-5c80-4663-b07b-8d8f7325b683" providerId="ADAL" clId="{B384F0A7-3926-6E4E-AD41-2AD679E4B861}" dt="2022-01-17T07:49:53.559" v="97" actId="20577"/>
        <pc:sldMkLst>
          <pc:docMk/>
          <pc:sldMk cId="4248993283" sldId="258"/>
        </pc:sldMkLst>
        <pc:spChg chg="mod">
          <ac:chgData name="Cajza Stålheim" userId="adfab067-5c80-4663-b07b-8d8f7325b683" providerId="ADAL" clId="{B384F0A7-3926-6E4E-AD41-2AD679E4B861}" dt="2022-01-17T07:49:32.566" v="93"/>
          <ac:spMkLst>
            <pc:docMk/>
            <pc:sldMk cId="4248993283" sldId="258"/>
            <ac:spMk id="2" creationId="{F4A5174B-FC5C-7444-B01E-E4D3D3A9E23E}"/>
          </ac:spMkLst>
        </pc:spChg>
        <pc:spChg chg="mod">
          <ac:chgData name="Cajza Stålheim" userId="adfab067-5c80-4663-b07b-8d8f7325b683" providerId="ADAL" clId="{B384F0A7-3926-6E4E-AD41-2AD679E4B861}" dt="2022-01-17T07:49:53.559" v="97" actId="20577"/>
          <ac:spMkLst>
            <pc:docMk/>
            <pc:sldMk cId="4248993283" sldId="258"/>
            <ac:spMk id="3" creationId="{6CF8FFEA-2E9F-F147-BAD8-3EEA2B4FCAFC}"/>
          </ac:spMkLst>
        </pc:spChg>
      </pc:sldChg>
      <pc:sldChg chg="modSp mod">
        <pc:chgData name="Cajza Stålheim" userId="adfab067-5c80-4663-b07b-8d8f7325b683" providerId="ADAL" clId="{B384F0A7-3926-6E4E-AD41-2AD679E4B861}" dt="2022-01-17T08:17:45.007" v="271" actId="20577"/>
        <pc:sldMkLst>
          <pc:docMk/>
          <pc:sldMk cId="2707795962" sldId="259"/>
        </pc:sldMkLst>
        <pc:spChg chg="mod">
          <ac:chgData name="Cajza Stålheim" userId="adfab067-5c80-4663-b07b-8d8f7325b683" providerId="ADAL" clId="{B384F0A7-3926-6E4E-AD41-2AD679E4B861}" dt="2022-01-17T08:17:39.096" v="256"/>
          <ac:spMkLst>
            <pc:docMk/>
            <pc:sldMk cId="2707795962" sldId="259"/>
            <ac:spMk id="14" creationId="{3BA286DA-498A-A545-A4F8-70DCCC10B16A}"/>
          </ac:spMkLst>
        </pc:spChg>
        <pc:spChg chg="mod">
          <ac:chgData name="Cajza Stålheim" userId="adfab067-5c80-4663-b07b-8d8f7325b683" providerId="ADAL" clId="{B384F0A7-3926-6E4E-AD41-2AD679E4B861}" dt="2022-01-17T07:46:22.001" v="61" actId="20577"/>
          <ac:spMkLst>
            <pc:docMk/>
            <pc:sldMk cId="2707795962" sldId="259"/>
            <ac:spMk id="15" creationId="{42FC26EC-6332-8144-ACCA-35240B4D5789}"/>
          </ac:spMkLst>
        </pc:spChg>
        <pc:spChg chg="mod">
          <ac:chgData name="Cajza Stålheim" userId="adfab067-5c80-4663-b07b-8d8f7325b683" providerId="ADAL" clId="{B384F0A7-3926-6E4E-AD41-2AD679E4B861}" dt="2022-01-17T07:48:21.574" v="91" actId="20577"/>
          <ac:spMkLst>
            <pc:docMk/>
            <pc:sldMk cId="2707795962" sldId="259"/>
            <ac:spMk id="16" creationId="{7FAD9093-BC6D-8045-A6CE-FF046D52E021}"/>
          </ac:spMkLst>
        </pc:spChg>
        <pc:spChg chg="mod">
          <ac:chgData name="Cajza Stålheim" userId="adfab067-5c80-4663-b07b-8d8f7325b683" providerId="ADAL" clId="{B384F0A7-3926-6E4E-AD41-2AD679E4B861}" dt="2022-01-17T08:17:45.007" v="271" actId="20577"/>
          <ac:spMkLst>
            <pc:docMk/>
            <pc:sldMk cId="2707795962" sldId="259"/>
            <ac:spMk id="19" creationId="{FFE79B3D-5007-D84B-BFAE-F5FC90F41E4D}"/>
          </ac:spMkLst>
        </pc:spChg>
      </pc:sldChg>
      <pc:sldChg chg="modSp mod">
        <pc:chgData name="Cajza Stålheim" userId="adfab067-5c80-4663-b07b-8d8f7325b683" providerId="ADAL" clId="{B384F0A7-3926-6E4E-AD41-2AD679E4B861}" dt="2022-01-17T07:51:09.466" v="128" actId="20577"/>
        <pc:sldMkLst>
          <pc:docMk/>
          <pc:sldMk cId="3872936647" sldId="260"/>
        </pc:sldMkLst>
        <pc:spChg chg="mod">
          <ac:chgData name="Cajza Stålheim" userId="adfab067-5c80-4663-b07b-8d8f7325b683" providerId="ADAL" clId="{B384F0A7-3926-6E4E-AD41-2AD679E4B861}" dt="2022-01-17T07:50:16.202" v="102" actId="20577"/>
          <ac:spMkLst>
            <pc:docMk/>
            <pc:sldMk cId="3872936647" sldId="260"/>
            <ac:spMk id="2" creationId="{F4A5174B-FC5C-7444-B01E-E4D3D3A9E23E}"/>
          </ac:spMkLst>
        </pc:spChg>
        <pc:spChg chg="mod">
          <ac:chgData name="Cajza Stålheim" userId="adfab067-5c80-4663-b07b-8d8f7325b683" providerId="ADAL" clId="{B384F0A7-3926-6E4E-AD41-2AD679E4B861}" dt="2022-01-17T07:51:09.466" v="128" actId="20577"/>
          <ac:spMkLst>
            <pc:docMk/>
            <pc:sldMk cId="3872936647" sldId="260"/>
            <ac:spMk id="3" creationId="{6CF8FFEA-2E9F-F147-BAD8-3EEA2B4FCAFC}"/>
          </ac:spMkLst>
        </pc:spChg>
      </pc:sldChg>
      <pc:sldChg chg="del">
        <pc:chgData name="Cajza Stålheim" userId="adfab067-5c80-4663-b07b-8d8f7325b683" providerId="ADAL" clId="{B384F0A7-3926-6E4E-AD41-2AD679E4B861}" dt="2022-01-17T07:51:14.761" v="129" actId="2696"/>
        <pc:sldMkLst>
          <pc:docMk/>
          <pc:sldMk cId="3625208512" sldId="2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2C2F4C-4F59-8245-96D2-7C59F5B79C66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7C5DD-F4D9-1348-BE42-9BEBCDB072B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6037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C7C5DD-F4D9-1348-BE42-9BEBCDB072B3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934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emf"/><Relationship Id="rId12" Type="http://schemas.openxmlformats.org/officeDocument/2006/relationships/image" Target="../media/image13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emf"/><Relationship Id="rId11" Type="http://schemas.openxmlformats.org/officeDocument/2006/relationships/image" Target="../media/image12.emf"/><Relationship Id="rId5" Type="http://schemas.openxmlformats.org/officeDocument/2006/relationships/image" Target="../media/image6.png"/><Relationship Id="rId10" Type="http://schemas.openxmlformats.org/officeDocument/2006/relationships/image" Target="../media/image11.emf"/><Relationship Id="rId4" Type="http://schemas.openxmlformats.org/officeDocument/2006/relationships/image" Target="../media/image5.png"/><Relationship Id="rId9" Type="http://schemas.openxmlformats.org/officeDocument/2006/relationships/image" Target="../media/image10.emf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1.png"/><Relationship Id="rId7" Type="http://schemas.openxmlformats.org/officeDocument/2006/relationships/image" Target="../media/image10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emf"/><Relationship Id="rId10" Type="http://schemas.openxmlformats.org/officeDocument/2006/relationships/image" Target="../media/image14.emf"/><Relationship Id="rId4" Type="http://schemas.openxmlformats.org/officeDocument/2006/relationships/image" Target="../media/image7.emf"/><Relationship Id="rId9" Type="http://schemas.openxmlformats.org/officeDocument/2006/relationships/image" Target="../media/image12.emf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E6B0BB92-BF64-EA40-9431-431E583756BC}"/>
              </a:ext>
            </a:extLst>
          </p:cNvPr>
          <p:cNvSpPr/>
          <p:nvPr userDrawn="1"/>
        </p:nvSpPr>
        <p:spPr>
          <a:xfrm>
            <a:off x="7969261" y="6012256"/>
            <a:ext cx="3751642" cy="700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C858E219-4E6D-4932-AA5D-6A3481107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362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CDCF15-ABC8-4682-83AF-D8634F151B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Underrubrik/Namn, Datum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76101342-B34F-3942-9C6B-969CD095A18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D5D6B3AA-8347-F946-8A59-D2EFE154D45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4113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i svart/vitt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38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062457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 dirty="0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7455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80860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0590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302B766-1A21-4681-B97B-01C97262C0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10450C-1CB8-48CB-BBC9-7DC124B2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66EFA4-20AE-4AD4-B435-6B0C7A7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53102-507D-4A65-80DF-48F934C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1696AB1E-9D21-E54C-A93E-EB25F51C91AC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FB13B876-829A-4846-9E62-DE2C7EFDAF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9CC34834-9CFC-9D45-BB4C-039B21C808F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7368" y="2477099"/>
            <a:ext cx="4037265" cy="1429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6575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68401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7315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7799712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2023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331506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</a:t>
            </a:r>
            <a:br>
              <a:rPr lang="sv-SE" dirty="0"/>
            </a:br>
            <a:r>
              <a:rPr lang="sv-SE" dirty="0"/>
              <a:t>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7815060" cy="710252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10917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1754155"/>
            <a:ext cx="4140000" cy="543408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57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03674A3A-B495-F246-86CD-F43B554823AF}"/>
              </a:ext>
            </a:extLst>
          </p:cNvPr>
          <p:cNvSpPr/>
          <p:nvPr userDrawn="1"/>
        </p:nvSpPr>
        <p:spPr>
          <a:xfrm>
            <a:off x="93785" y="5366665"/>
            <a:ext cx="12192000" cy="15001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13CBCBCD-6CCF-604E-8CE8-78B830B36516}"/>
              </a:ext>
            </a:extLst>
          </p:cNvPr>
          <p:cNvSpPr/>
          <p:nvPr userDrawn="1"/>
        </p:nvSpPr>
        <p:spPr>
          <a:xfrm>
            <a:off x="0" y="0"/>
            <a:ext cx="12192000" cy="58025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4952AE61-6AF7-0042-A4CC-663AC2CBA74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4" name="Rubrik 1">
            <a:extLst>
              <a:ext uri="{FF2B5EF4-FFF2-40B4-BE49-F238E27FC236}">
                <a16:creationId xmlns:a16="http://schemas.microsoft.com/office/drawing/2014/main" id="{4EAA79FF-0632-B84D-9D7A-6EF298F2B06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29359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25" name="Underrubrik 2">
            <a:extLst>
              <a:ext uri="{FF2B5EF4-FFF2-40B4-BE49-F238E27FC236}">
                <a16:creationId xmlns:a16="http://schemas.microsoft.com/office/drawing/2014/main" id="{52D5C130-9A05-764D-ADD6-735B40F6850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60472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Underrubrik/Namn, Datum</a:t>
            </a: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4B6205B8-1027-A44F-9534-6CBA1A7A68C8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20" name="Bildobjekt 19">
            <a:extLst>
              <a:ext uri="{FF2B5EF4-FFF2-40B4-BE49-F238E27FC236}">
                <a16:creationId xmlns:a16="http://schemas.microsoft.com/office/drawing/2014/main" id="{77DF7CA0-744F-0643-BD8F-275417BD685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28" name="Bildobjekt 27">
            <a:extLst>
              <a:ext uri="{FF2B5EF4-FFF2-40B4-BE49-F238E27FC236}">
                <a16:creationId xmlns:a16="http://schemas.microsoft.com/office/drawing/2014/main" id="{33B01264-9EAA-9F47-B457-613ED5154F8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5087452"/>
            <a:ext cx="1586648" cy="459204"/>
          </a:xfrm>
          <a:prstGeom prst="rect">
            <a:avLst/>
          </a:prstGeom>
        </p:spPr>
      </p:pic>
      <p:pic>
        <p:nvPicPr>
          <p:cNvPr id="29" name="Bildobjekt 28">
            <a:extLst>
              <a:ext uri="{FF2B5EF4-FFF2-40B4-BE49-F238E27FC236}">
                <a16:creationId xmlns:a16="http://schemas.microsoft.com/office/drawing/2014/main" id="{CC13EE7B-FB15-EA4C-9834-3E0AE3C5D6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5087452"/>
            <a:ext cx="1508902" cy="534351"/>
          </a:xfrm>
          <a:prstGeom prst="rect">
            <a:avLst/>
          </a:prstGeom>
        </p:spPr>
      </p:pic>
      <p:pic>
        <p:nvPicPr>
          <p:cNvPr id="38" name="Bildobjekt 37">
            <a:extLst>
              <a:ext uri="{FF2B5EF4-FFF2-40B4-BE49-F238E27FC236}">
                <a16:creationId xmlns:a16="http://schemas.microsoft.com/office/drawing/2014/main" id="{DB4AA814-4B24-6344-806E-C3E042E4809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071" y="6219902"/>
            <a:ext cx="1159338" cy="291591"/>
          </a:xfrm>
          <a:prstGeom prst="rect">
            <a:avLst/>
          </a:prstGeom>
        </p:spPr>
      </p:pic>
      <p:pic>
        <p:nvPicPr>
          <p:cNvPr id="39" name="Bildobjekt 38">
            <a:extLst>
              <a:ext uri="{FF2B5EF4-FFF2-40B4-BE49-F238E27FC236}">
                <a16:creationId xmlns:a16="http://schemas.microsoft.com/office/drawing/2014/main" id="{1E4B5D17-A9D6-C449-BC49-E8B1A7D8EC8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1426" y="6211295"/>
            <a:ext cx="1025313" cy="294505"/>
          </a:xfrm>
          <a:prstGeom prst="rect">
            <a:avLst/>
          </a:prstGeom>
        </p:spPr>
      </p:pic>
      <p:pic>
        <p:nvPicPr>
          <p:cNvPr id="40" name="Bildobjekt 39">
            <a:extLst>
              <a:ext uri="{FF2B5EF4-FFF2-40B4-BE49-F238E27FC236}">
                <a16:creationId xmlns:a16="http://schemas.microsoft.com/office/drawing/2014/main" id="{CC2D0CCF-1279-2D47-AE81-928B5F150DE4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7127" y="6203460"/>
            <a:ext cx="1833154" cy="281067"/>
          </a:xfrm>
          <a:prstGeom prst="rect">
            <a:avLst/>
          </a:prstGeom>
        </p:spPr>
      </p:pic>
      <p:pic>
        <p:nvPicPr>
          <p:cNvPr id="41" name="Bildobjekt 40">
            <a:extLst>
              <a:ext uri="{FF2B5EF4-FFF2-40B4-BE49-F238E27FC236}">
                <a16:creationId xmlns:a16="http://schemas.microsoft.com/office/drawing/2014/main" id="{AE367F9F-8FA8-FB42-A6EC-5DC66BCBB94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2429" y="6053943"/>
            <a:ext cx="937667" cy="509564"/>
          </a:xfrm>
          <a:prstGeom prst="rect">
            <a:avLst/>
          </a:prstGeom>
        </p:spPr>
      </p:pic>
      <p:pic>
        <p:nvPicPr>
          <p:cNvPr id="42" name="Bildobjekt 41">
            <a:extLst>
              <a:ext uri="{FF2B5EF4-FFF2-40B4-BE49-F238E27FC236}">
                <a16:creationId xmlns:a16="http://schemas.microsoft.com/office/drawing/2014/main" id="{09888206-0B6D-214E-84D9-8F60ADEA7496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0630" y="6162064"/>
            <a:ext cx="1143979" cy="371422"/>
          </a:xfrm>
          <a:prstGeom prst="rect">
            <a:avLst/>
          </a:prstGeom>
        </p:spPr>
      </p:pic>
      <p:pic>
        <p:nvPicPr>
          <p:cNvPr id="44" name="Bildobjekt 43">
            <a:extLst>
              <a:ext uri="{FF2B5EF4-FFF2-40B4-BE49-F238E27FC236}">
                <a16:creationId xmlns:a16="http://schemas.microsoft.com/office/drawing/2014/main" id="{D5ACB815-FF30-634D-B020-E530AA77A93E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182" y="6211539"/>
            <a:ext cx="937667" cy="339627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1920BE5D-C628-3E4D-8228-4186B602CE5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7045" y="6244707"/>
            <a:ext cx="1898890" cy="1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0440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i svart/vitt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30870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640000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 dirty="0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65971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2022-01-17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F249C7A1-1445-DD4E-B3AE-DA896E02A52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13072" y="2220668"/>
            <a:ext cx="6480000" cy="212365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ADCB41CF-1EE6-A945-AE50-D797359D94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5" name="Bildobjekt 14">
            <a:extLst>
              <a:ext uri="{FF2B5EF4-FFF2-40B4-BE49-F238E27FC236}">
                <a16:creationId xmlns:a16="http://schemas.microsoft.com/office/drawing/2014/main" id="{A467B30F-DC07-494D-8CA3-B1AF5B062C4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  <p:sp>
        <p:nvSpPr>
          <p:cNvPr id="16" name="Rektangel 15">
            <a:extLst>
              <a:ext uri="{FF2B5EF4-FFF2-40B4-BE49-F238E27FC236}">
                <a16:creationId xmlns:a16="http://schemas.microsoft.com/office/drawing/2014/main" id="{E106C8FB-2DFC-A341-81EE-C9CEAC5346FD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7" name="Bildobjekt 16">
            <a:extLst>
              <a:ext uri="{FF2B5EF4-FFF2-40B4-BE49-F238E27FC236}">
                <a16:creationId xmlns:a16="http://schemas.microsoft.com/office/drawing/2014/main" id="{1745B951-E7CE-BB48-915D-3573271DFF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3622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öd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3A295CC0-02CA-3747-9AE5-A10C4454F5F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2022-01-17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6" name="Rubrik 1">
            <a:extLst>
              <a:ext uri="{FF2B5EF4-FFF2-40B4-BE49-F238E27FC236}">
                <a16:creationId xmlns:a16="http://schemas.microsoft.com/office/drawing/2014/main" id="{B44A1334-338C-5C42-A719-71157E07F27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13072" y="2220668"/>
            <a:ext cx="6480000" cy="212365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DB6DD332-0D4E-E740-A392-E81BBD87B514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824E06BC-8C0E-064D-A3E3-02EE354A8B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EF6452D9-C601-9A43-A6FD-3AFBA3594DF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9" name="Bildobjekt 18">
            <a:extLst>
              <a:ext uri="{FF2B5EF4-FFF2-40B4-BE49-F238E27FC236}">
                <a16:creationId xmlns:a16="http://schemas.microsoft.com/office/drawing/2014/main" id="{D7E871CF-37E0-FC4B-87B9-C116A89C97C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4705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å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2022-01-17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BE207868-7FD1-884B-BF82-196C5C190A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13072" y="2220668"/>
            <a:ext cx="6480000" cy="212365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5CD17479-DF40-EC47-AB36-543FB1FE1A24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7" name="Bildobjekt 16">
            <a:extLst>
              <a:ext uri="{FF2B5EF4-FFF2-40B4-BE49-F238E27FC236}">
                <a16:creationId xmlns:a16="http://schemas.microsoft.com/office/drawing/2014/main" id="{6C06AE82-F9D5-6E4C-A0D2-4D62FE17CA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7D940A03-3511-2E42-A06D-95D710CC812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9" name="Bildobjekt 18">
            <a:extLst>
              <a:ext uri="{FF2B5EF4-FFF2-40B4-BE49-F238E27FC236}">
                <a16:creationId xmlns:a16="http://schemas.microsoft.com/office/drawing/2014/main" id="{97B47D17-1C50-6545-97F4-05B94599B21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6478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D5218E17-2ECF-D643-86BF-57FFD95454A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800609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9848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81D25594-B7F9-F54F-8607-90729E90630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03674A3A-B495-F246-86CD-F43B554823A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C8CDD446-207D-0945-B487-41ECD6CA06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177" y="1440404"/>
            <a:ext cx="1287956" cy="1088389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B0E7495F-AD03-7A4C-9647-06140E4C3B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754" y="1586186"/>
            <a:ext cx="2749818" cy="796823"/>
          </a:xfrm>
          <a:prstGeom prst="rect">
            <a:avLst/>
          </a:prstGeom>
        </p:spPr>
      </p:pic>
      <p:pic>
        <p:nvPicPr>
          <p:cNvPr id="16" name="Bildobjekt 15">
            <a:extLst>
              <a:ext uri="{FF2B5EF4-FFF2-40B4-BE49-F238E27FC236}">
                <a16:creationId xmlns:a16="http://schemas.microsoft.com/office/drawing/2014/main" id="{B07BBEB8-4BB6-B44A-B634-CA8275D5EAC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182" y="3471622"/>
            <a:ext cx="2004437" cy="504146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611E1C93-339F-E54C-A538-EBF6EA80B7B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499" y="3488475"/>
            <a:ext cx="1755175" cy="504146"/>
          </a:xfrm>
          <a:prstGeom prst="rect">
            <a:avLst/>
          </a:prstGeom>
        </p:spPr>
      </p:pic>
      <p:pic>
        <p:nvPicPr>
          <p:cNvPr id="20" name="Bildobjekt 19">
            <a:extLst>
              <a:ext uri="{FF2B5EF4-FFF2-40B4-BE49-F238E27FC236}">
                <a16:creationId xmlns:a16="http://schemas.microsoft.com/office/drawing/2014/main" id="{205AF41E-3853-8C45-90CC-12BFAE8A9CB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006" y="4881306"/>
            <a:ext cx="2823613" cy="432929"/>
          </a:xfrm>
          <a:prstGeom prst="rect">
            <a:avLst/>
          </a:prstGeom>
        </p:spPr>
      </p:pic>
      <p:pic>
        <p:nvPicPr>
          <p:cNvPr id="22" name="Bildobjekt 21">
            <a:extLst>
              <a:ext uri="{FF2B5EF4-FFF2-40B4-BE49-F238E27FC236}">
                <a16:creationId xmlns:a16="http://schemas.microsoft.com/office/drawing/2014/main" id="{E93939E6-73B2-D742-98BB-F83DED785EF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0749" y="4671868"/>
            <a:ext cx="1448510" cy="787175"/>
          </a:xfrm>
          <a:prstGeom prst="rect">
            <a:avLst/>
          </a:prstGeom>
        </p:spPr>
      </p:pic>
      <p:pic>
        <p:nvPicPr>
          <p:cNvPr id="23" name="Bildobjekt 22">
            <a:extLst>
              <a:ext uri="{FF2B5EF4-FFF2-40B4-BE49-F238E27FC236}">
                <a16:creationId xmlns:a16="http://schemas.microsoft.com/office/drawing/2014/main" id="{705013A7-E434-344E-9F35-CFE10EDB6CA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889" y="4787149"/>
            <a:ext cx="1913432" cy="621244"/>
          </a:xfrm>
          <a:prstGeom prst="rect">
            <a:avLst/>
          </a:prstGeom>
        </p:spPr>
      </p:pic>
      <p:pic>
        <p:nvPicPr>
          <p:cNvPr id="13" name="Bildobjekt 12">
            <a:extLst>
              <a:ext uri="{FF2B5EF4-FFF2-40B4-BE49-F238E27FC236}">
                <a16:creationId xmlns:a16="http://schemas.microsoft.com/office/drawing/2014/main" id="{A155F1BB-596C-7F40-B063-6497A9E6FB6E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6201" y="4832465"/>
            <a:ext cx="1464952" cy="530612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7BF3DF66-4D62-D843-AB23-36C457F11DBF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9555" y="3520990"/>
            <a:ext cx="3200561" cy="27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004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4800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Kapitelrubrik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4E603FF1-A2AA-4DFA-A81C-5651790701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654C601-3316-4300-8504-A56E141014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0" y="0"/>
            <a:ext cx="4121077" cy="342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7913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17048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9770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7799712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5571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331506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</a:t>
            </a:r>
            <a:br>
              <a:rPr lang="sv-SE" dirty="0"/>
            </a:br>
            <a:r>
              <a:rPr lang="sv-SE" dirty="0"/>
              <a:t>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7815060" cy="710252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3301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1754155"/>
            <a:ext cx="4140000" cy="543408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6830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159500"/>
            <a:ext cx="1305543" cy="3783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950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EF98CA06-6339-E347-A2D4-212F3D772CF7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1775" y="6136327"/>
            <a:ext cx="1398327" cy="495192"/>
          </a:xfrm>
          <a:prstGeom prst="rect">
            <a:avLst/>
          </a:prstGeom>
        </p:spPr>
      </p:pic>
      <p:sp>
        <p:nvSpPr>
          <p:cNvPr id="12" name="Rektangel 11">
            <a:extLst>
              <a:ext uri="{FF2B5EF4-FFF2-40B4-BE49-F238E27FC236}">
                <a16:creationId xmlns:a16="http://schemas.microsoft.com/office/drawing/2014/main" id="{318CA856-E0BC-FF40-9190-BDC71AB0850F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11316B03-E6B0-B146-AF0B-FCC8E054C86A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10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3" r:id="rId2"/>
    <p:sldLayoutId id="2147483692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708" r:id="rId13"/>
    <p:sldLayoutId id="2147483671" r:id="rId14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950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385EF52D-C8DF-1B43-BAB8-66F77619E430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159500"/>
            <a:ext cx="1305543" cy="378311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79D33123-A638-7D46-BADA-7723FE514253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1715" y="6136327"/>
            <a:ext cx="1398327" cy="495192"/>
          </a:xfrm>
          <a:prstGeom prst="rect">
            <a:avLst/>
          </a:prstGeom>
        </p:spPr>
      </p:pic>
      <p:sp>
        <p:nvSpPr>
          <p:cNvPr id="15" name="Rektangel 14">
            <a:extLst>
              <a:ext uri="{FF2B5EF4-FFF2-40B4-BE49-F238E27FC236}">
                <a16:creationId xmlns:a16="http://schemas.microsoft.com/office/drawing/2014/main" id="{F30E7AF2-AD9E-CA4E-A522-4278A36B86D8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0D470A0E-D620-3A49-905F-74F1C4A6753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272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17961DE-70CA-1949-9072-9D2A38C11419}" type="datetime1">
              <a:rPr lang="sv-SE" smtClean="0"/>
              <a:t>2022-01-17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585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0" r:id="rId2"/>
    <p:sldLayoutId id="2147483691" r:id="rId3"/>
    <p:sldLayoutId id="2147483710" r:id="rId4"/>
    <p:sldLayoutId id="2147483711" r:id="rId5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F42340-25FF-6F4F-90AD-0AD769004B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Användarresa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04565FE-84A6-D442-A9E5-CCE476EFF4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Riskbedömande/åtgärds metod</a:t>
            </a:r>
          </a:p>
        </p:txBody>
      </p:sp>
    </p:spTree>
    <p:extLst>
      <p:ext uri="{BB962C8B-B14F-4D97-AF65-F5344CB8AC3E}">
        <p14:creationId xmlns:p14="http://schemas.microsoft.com/office/powerpoint/2010/main" val="3547676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D23817DE-A32F-6F49-9207-AE9CD3B72F20}"/>
              </a:ext>
            </a:extLst>
          </p:cNvPr>
          <p:cNvSpPr txBox="1"/>
          <p:nvPr/>
        </p:nvSpPr>
        <p:spPr>
          <a:xfrm>
            <a:off x="-235303" y="2384198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34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		M	A		R		R  </a:t>
            </a:r>
          </a:p>
        </p:txBody>
      </p:sp>
      <p:cxnSp>
        <p:nvCxnSpPr>
          <p:cNvPr id="5" name="Rak koppling 6">
            <a:extLst>
              <a:ext uri="{FF2B5EF4-FFF2-40B4-BE49-F238E27FC236}">
                <a16:creationId xmlns:a16="http://schemas.microsoft.com/office/drawing/2014/main" id="{5645607B-0178-454B-8569-B4DD1116FE29}"/>
              </a:ext>
            </a:extLst>
          </p:cNvPr>
          <p:cNvCxnSpPr>
            <a:cxnSpLocks/>
          </p:cNvCxnSpPr>
          <p:nvPr/>
        </p:nvCxnSpPr>
        <p:spPr>
          <a:xfrm>
            <a:off x="5860697" y="3780146"/>
            <a:ext cx="0" cy="51629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ruta 5">
            <a:extLst>
              <a:ext uri="{FF2B5EF4-FFF2-40B4-BE49-F238E27FC236}">
                <a16:creationId xmlns:a16="http://schemas.microsoft.com/office/drawing/2014/main" id="{D0FD2AAF-1639-CB45-ABB8-D2BE0D33ACC5}"/>
              </a:ext>
            </a:extLst>
          </p:cNvPr>
          <p:cNvSpPr txBox="1"/>
          <p:nvPr/>
        </p:nvSpPr>
        <p:spPr>
          <a:xfrm>
            <a:off x="1103007" y="4453619"/>
            <a:ext cx="2100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Syfte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36D05A40-F9A1-9142-8837-0661B65DCF98}"/>
              </a:ext>
            </a:extLst>
          </p:cNvPr>
          <p:cNvSpPr txBox="1"/>
          <p:nvPr/>
        </p:nvSpPr>
        <p:spPr>
          <a:xfrm>
            <a:off x="3087628" y="561568"/>
            <a:ext cx="2064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Mål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A26786B2-6ABF-4C44-BFAD-E5BD82731163}"/>
              </a:ext>
            </a:extLst>
          </p:cNvPr>
          <p:cNvSpPr txBox="1"/>
          <p:nvPr/>
        </p:nvSpPr>
        <p:spPr>
          <a:xfrm>
            <a:off x="4810321" y="4453619"/>
            <a:ext cx="2100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8EDBDCEF-7183-0D49-9801-4E48F4145234}"/>
              </a:ext>
            </a:extLst>
          </p:cNvPr>
          <p:cNvSpPr txBox="1"/>
          <p:nvPr/>
        </p:nvSpPr>
        <p:spPr>
          <a:xfrm>
            <a:off x="5889435" y="582746"/>
            <a:ext cx="3393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Roller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7DAE3948-F142-964E-BBBB-B3FA6C94D204}"/>
              </a:ext>
            </a:extLst>
          </p:cNvPr>
          <p:cNvSpPr txBox="1"/>
          <p:nvPr/>
        </p:nvSpPr>
        <p:spPr>
          <a:xfrm>
            <a:off x="8411293" y="4453619"/>
            <a:ext cx="2298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Regler</a:t>
            </a:r>
          </a:p>
        </p:txBody>
      </p:sp>
      <p:cxnSp>
        <p:nvCxnSpPr>
          <p:cNvPr id="11" name="Rak koppling 6">
            <a:extLst>
              <a:ext uri="{FF2B5EF4-FFF2-40B4-BE49-F238E27FC236}">
                <a16:creationId xmlns:a16="http://schemas.microsoft.com/office/drawing/2014/main" id="{AF2AA52E-3E51-9E49-8993-AC64465EBD60}"/>
              </a:ext>
            </a:extLst>
          </p:cNvPr>
          <p:cNvCxnSpPr>
            <a:cxnSpLocks/>
          </p:cNvCxnSpPr>
          <p:nvPr/>
        </p:nvCxnSpPr>
        <p:spPr>
          <a:xfrm>
            <a:off x="2153383" y="3780146"/>
            <a:ext cx="0" cy="51629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koppling 6">
            <a:extLst>
              <a:ext uri="{FF2B5EF4-FFF2-40B4-BE49-F238E27FC236}">
                <a16:creationId xmlns:a16="http://schemas.microsoft.com/office/drawing/2014/main" id="{31752D74-5DE6-0649-9052-236F24382070}"/>
              </a:ext>
            </a:extLst>
          </p:cNvPr>
          <p:cNvCxnSpPr>
            <a:cxnSpLocks/>
          </p:cNvCxnSpPr>
          <p:nvPr/>
        </p:nvCxnSpPr>
        <p:spPr>
          <a:xfrm>
            <a:off x="9560510" y="3780146"/>
            <a:ext cx="0" cy="51629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koppling 6">
            <a:extLst>
              <a:ext uri="{FF2B5EF4-FFF2-40B4-BE49-F238E27FC236}">
                <a16:creationId xmlns:a16="http://schemas.microsoft.com/office/drawing/2014/main" id="{B1524BAB-D6FB-254E-9115-E8141FA8CCB1}"/>
              </a:ext>
            </a:extLst>
          </p:cNvPr>
          <p:cNvCxnSpPr>
            <a:cxnSpLocks/>
          </p:cNvCxnSpPr>
          <p:nvPr/>
        </p:nvCxnSpPr>
        <p:spPr>
          <a:xfrm>
            <a:off x="7635245" y="1989136"/>
            <a:ext cx="0" cy="61099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ruta 13">
            <a:extLst>
              <a:ext uri="{FF2B5EF4-FFF2-40B4-BE49-F238E27FC236}">
                <a16:creationId xmlns:a16="http://schemas.microsoft.com/office/drawing/2014/main" id="{3BA286DA-498A-A545-A4F8-70DCCC10B16A}"/>
              </a:ext>
            </a:extLst>
          </p:cNvPr>
          <p:cNvSpPr txBox="1"/>
          <p:nvPr/>
        </p:nvSpPr>
        <p:spPr>
          <a:xfrm>
            <a:off x="944566" y="4879396"/>
            <a:ext cx="2944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 skapa en gemensam helhetsbild av en process.</a:t>
            </a:r>
            <a:r>
              <a:rPr lang="sv-SE" sz="1400" dirty="0"/>
              <a:t> 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2FC26EC-6332-8144-ACCA-35240B4D5789}"/>
              </a:ext>
            </a:extLst>
          </p:cNvPr>
          <p:cNvSpPr/>
          <p:nvPr/>
        </p:nvSpPr>
        <p:spPr>
          <a:xfrm>
            <a:off x="4177717" y="4879396"/>
            <a:ext cx="3523377" cy="95410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Intro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Övning 1: Identifiera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Övning 2: Diskutera</a:t>
            </a:r>
            <a:r>
              <a:rPr lang="sv-SE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Reflektera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7FAD9093-BC6D-8045-A6CE-FF046D52E021}"/>
              </a:ext>
            </a:extLst>
          </p:cNvPr>
          <p:cNvSpPr/>
          <p:nvPr/>
        </p:nvSpPr>
        <p:spPr>
          <a:xfrm>
            <a:off x="7635245" y="4879396"/>
            <a:ext cx="3937487" cy="73866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Alla ska få komma till tals och dela </a:t>
            </a:r>
            <a:br>
              <a:rPr lang="sv-SE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sina upplevelser.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Allas perspektiv är lika viktiga</a:t>
            </a:r>
            <a:r>
              <a:rPr lang="sv-SE" sz="1400" dirty="0"/>
              <a:t> </a:t>
            </a:r>
          </a:p>
        </p:txBody>
      </p:sp>
      <p:cxnSp>
        <p:nvCxnSpPr>
          <p:cNvPr id="17" name="Rak koppling 6">
            <a:extLst>
              <a:ext uri="{FF2B5EF4-FFF2-40B4-BE49-F238E27FC236}">
                <a16:creationId xmlns:a16="http://schemas.microsoft.com/office/drawing/2014/main" id="{32DB2AB7-AC2E-4F4E-908F-13E6459ACBDF}"/>
              </a:ext>
            </a:extLst>
          </p:cNvPr>
          <p:cNvCxnSpPr>
            <a:cxnSpLocks/>
          </p:cNvCxnSpPr>
          <p:nvPr/>
        </p:nvCxnSpPr>
        <p:spPr>
          <a:xfrm>
            <a:off x="4096653" y="1937921"/>
            <a:ext cx="1" cy="66220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ruta 17">
            <a:extLst>
              <a:ext uri="{FF2B5EF4-FFF2-40B4-BE49-F238E27FC236}">
                <a16:creationId xmlns:a16="http://schemas.microsoft.com/office/drawing/2014/main" id="{8CAD4950-B974-F845-A42B-11F563623337}"/>
              </a:ext>
            </a:extLst>
          </p:cNvPr>
          <p:cNvSpPr txBox="1"/>
          <p:nvPr/>
        </p:nvSpPr>
        <p:spPr>
          <a:xfrm>
            <a:off x="6192881" y="983814"/>
            <a:ext cx="3393111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b="1" dirty="0"/>
              <a:t>Deltagare: </a:t>
            </a:r>
            <a:r>
              <a:rPr lang="sv-SE" sz="1400" dirty="0"/>
              <a:t>Delar sina tankar och erfarenheter. Var öppen och ärlig.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b="1" dirty="0"/>
              <a:t>Metodledare: </a:t>
            </a:r>
            <a:r>
              <a:rPr lang="sv-SE" sz="1400" dirty="0"/>
              <a:t>Leder övningarna med ett öppet sinne.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400" dirty="0"/>
          </a:p>
          <a:p>
            <a:endParaRPr lang="sv-SE" sz="1400" dirty="0"/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FFE79B3D-5007-D84B-BFAE-F5FC90F41E4D}"/>
              </a:ext>
            </a:extLst>
          </p:cNvPr>
          <p:cNvSpPr txBox="1"/>
          <p:nvPr/>
        </p:nvSpPr>
        <p:spPr>
          <a:xfrm>
            <a:off x="2606008" y="1003075"/>
            <a:ext cx="31750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 identifiera viktiga aktiviteter i processen och synliggöra möjliga behovs- och förbättringsområden</a:t>
            </a:r>
            <a:r>
              <a:rPr lang="sv-SE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07795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A5174B-FC5C-7444-B01E-E4D3D3A9E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0"/>
            <a:ext cx="7200000" cy="568933"/>
          </a:xfrm>
        </p:spPr>
        <p:txBody>
          <a:bodyPr/>
          <a:lstStyle/>
          <a:p>
            <a:r>
              <a:rPr lang="sv-SE" dirty="0"/>
              <a:t>Övning 1: Identifiera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CF8FFEA-2E9F-F147-BAD8-3EEA2B4FCA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8" y="1694576"/>
            <a:ext cx="8123653" cy="3459341"/>
          </a:xfrm>
        </p:spPr>
        <p:txBody>
          <a:bodyPr/>
          <a:lstStyle/>
          <a:p>
            <a:pPr lvl="1"/>
            <a:r>
              <a:rPr lang="sv-SE" dirty="0"/>
              <a:t>identifiera de olika aktiviteterna som sker i processen. </a:t>
            </a:r>
          </a:p>
          <a:p>
            <a:pPr lvl="1"/>
            <a:r>
              <a:rPr lang="sv-SE" dirty="0"/>
              <a:t>Med aktiviteter menar vi de moment som processen består av, alla de saker som användaren gör i den utvalda processen. </a:t>
            </a:r>
          </a:p>
        </p:txBody>
      </p:sp>
    </p:spTree>
    <p:extLst>
      <p:ext uri="{BB962C8B-B14F-4D97-AF65-F5344CB8AC3E}">
        <p14:creationId xmlns:p14="http://schemas.microsoft.com/office/powerpoint/2010/main" val="4248993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A5174B-FC5C-7444-B01E-E4D3D3A9E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0"/>
            <a:ext cx="7200000" cy="568933"/>
          </a:xfrm>
        </p:spPr>
        <p:txBody>
          <a:bodyPr/>
          <a:lstStyle/>
          <a:p>
            <a:r>
              <a:rPr lang="sv-SE" dirty="0"/>
              <a:t>Övning 2: Diskutera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CF8FFEA-2E9F-F147-BAD8-3EEA2B4FCA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8" y="1913917"/>
            <a:ext cx="8535259" cy="324000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Diskutera vidare om hur aktiviteterna upplevs: </a:t>
            </a:r>
          </a:p>
          <a:p>
            <a:r>
              <a:rPr lang="sv-SE" dirty="0"/>
              <a:t>Hur upplever användaren dessa aktiviteter, </a:t>
            </a:r>
            <a:br>
              <a:rPr lang="sv-SE" dirty="0"/>
            </a:br>
            <a:r>
              <a:rPr lang="sv-SE" dirty="0"/>
              <a:t>positiva eller negativa? </a:t>
            </a:r>
          </a:p>
          <a:p>
            <a:r>
              <a:rPr lang="sv-SE" dirty="0"/>
              <a:t>Varför upplevs de som de gör? </a:t>
            </a:r>
          </a:p>
          <a:p>
            <a:r>
              <a:rPr lang="sv-SE" dirty="0"/>
              <a:t>Vad finns det för förbättringsområden? </a:t>
            </a:r>
          </a:p>
          <a:p>
            <a:pPr marL="0" lv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2936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64C980-53B8-F347-9FE2-284D8C1AC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Reflektion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721E903-6CBF-584C-BB96-8A37E39A1B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Hur kändes det att göra övningarna?</a:t>
            </a:r>
          </a:p>
        </p:txBody>
      </p:sp>
    </p:spTree>
    <p:extLst>
      <p:ext uri="{BB962C8B-B14F-4D97-AF65-F5344CB8AC3E}">
        <p14:creationId xmlns:p14="http://schemas.microsoft.com/office/powerpoint/2010/main" val="1284047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2594537"/>
      </p:ext>
    </p:extLst>
  </p:cSld>
  <p:clrMapOvr>
    <a:masterClrMapping/>
  </p:clrMapOvr>
</p:sld>
</file>

<file path=ppt/theme/theme1.xml><?xml version="1.0" encoding="utf-8"?>
<a:theme xmlns:a="http://schemas.openxmlformats.org/drawingml/2006/main" name="Experio WorkLab">
  <a:themeElements>
    <a:clrScheme name="WorkLab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A3224C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finsam-logotyp" id="{60324E60-3B68-964F-9EF5-D55E1911ED4E}" vid="{F85E9A6A-763E-F448-97F5-2D6B45C35010}"/>
    </a:ext>
  </a:extLst>
</a:theme>
</file>

<file path=ppt/theme/theme2.xml><?xml version="1.0" encoding="utf-8"?>
<a:theme xmlns:a="http://schemas.openxmlformats.org/drawingml/2006/main" name="Experio WorkLab rosa">
  <a:themeElements>
    <a:clrScheme name="WorkLab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A3224C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finsam-logotyp" id="{60324E60-3B68-964F-9EF5-D55E1911ED4E}" vid="{36B4FCB4-FBD8-0B4E-9986-D8AE46326A2F}"/>
    </a:ext>
  </a:extLst>
</a:theme>
</file>

<file path=ppt/theme/theme3.xml><?xml version="1.0" encoding="utf-8"?>
<a:theme xmlns:a="http://schemas.openxmlformats.org/drawingml/2006/main" name="Stor rubrik">
  <a:themeElements>
    <a:clrScheme name="WorkLab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A3224C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finsam-logotyp" id="{60324E60-3B68-964F-9EF5-D55E1911ED4E}" vid="{47653E61-C992-9A4A-8AA2-2639DEA461B7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601E5381732DB4F929A481C5DAE024A" ma:contentTypeVersion="12" ma:contentTypeDescription="Skapa ett nytt dokument." ma:contentTypeScope="" ma:versionID="51689326c600a0dd24b556a394f20b30">
  <xsd:schema xmlns:xsd="http://www.w3.org/2001/XMLSchema" xmlns:xs="http://www.w3.org/2001/XMLSchema" xmlns:p="http://schemas.microsoft.com/office/2006/metadata/properties" xmlns:ns2="23e6ee55-ec2c-4220-b5f1-aaeb9aba1ed0" xmlns:ns3="f2f178b9-3f81-47a7-bff5-91ac61b688c0" targetNamespace="http://schemas.microsoft.com/office/2006/metadata/properties" ma:root="true" ma:fieldsID="70c3484d8160fb667988756b5cc5c0a1" ns2:_="" ns3:_="">
    <xsd:import namespace="23e6ee55-ec2c-4220-b5f1-aaeb9aba1ed0"/>
    <xsd:import namespace="f2f178b9-3f81-47a7-bff5-91ac61b688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e6ee55-ec2c-4220-b5f1-aaeb9aba1e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f178b9-3f81-47a7-bff5-91ac61b688c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4F52BA-5E4F-457F-8BBE-C83F86E2512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F641686-D9BA-4F4D-B4A4-C8059CC993AB}">
  <ds:schemaRefs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f2f178b9-3f81-47a7-bff5-91ac61b688c0"/>
    <ds:schemaRef ds:uri="http://www.w3.org/XML/1998/namespace"/>
    <ds:schemaRef ds:uri="http://purl.org/dc/dcmitype/"/>
    <ds:schemaRef ds:uri="23e6ee55-ec2c-4220-b5f1-aaeb9aba1ed0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54AFB9B-DEF3-4027-B516-426B6DABA6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3e6ee55-ec2c-4220-b5f1-aaeb9aba1ed0"/>
    <ds:schemaRef ds:uri="f2f178b9-3f81-47a7-bff5-91ac61b688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Experio WorkLab</Template>
  <TotalTime>288</TotalTime>
  <Words>171</Words>
  <Application>Microsoft Macintosh PowerPoint</Application>
  <PresentationFormat>Bredbild</PresentationFormat>
  <Paragraphs>29</Paragraphs>
  <Slides>6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6</vt:i4>
      </vt:variant>
    </vt:vector>
  </HeadingPairs>
  <TitlesOfParts>
    <vt:vector size="12" baseType="lpstr">
      <vt:lpstr>Arial</vt:lpstr>
      <vt:lpstr>Calibri</vt:lpstr>
      <vt:lpstr>Courier New</vt:lpstr>
      <vt:lpstr>Experio WorkLab</vt:lpstr>
      <vt:lpstr>Experio WorkLab rosa</vt:lpstr>
      <vt:lpstr>Stor rubrik</vt:lpstr>
      <vt:lpstr>Användarresa</vt:lpstr>
      <vt:lpstr>PowerPoint-presentation</vt:lpstr>
      <vt:lpstr>Övning 1: Identifiera </vt:lpstr>
      <vt:lpstr>Övning 2: Diskutera </vt:lpstr>
      <vt:lpstr>Reflektion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den bästa  av världar</dc:title>
  <dc:creator>Cajza Stålheim</dc:creator>
  <cp:lastModifiedBy>Cajza Stålheim</cp:lastModifiedBy>
  <cp:revision>6</cp:revision>
  <dcterms:created xsi:type="dcterms:W3CDTF">2021-11-29T11:20:48Z</dcterms:created>
  <dcterms:modified xsi:type="dcterms:W3CDTF">2022-01-17T08:17:50Z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0x010100B601E5381732DB4F929A481C5DAE024A</vt:lpwstr>
  </property>
</Properties>
</file>