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C1D4A0-9ECC-4321-A002-428C65770AE3}" v="3" dt="2019-07-08T08:25:10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96"/>
      </p:cViewPr>
      <p:guideLst>
        <p:guide orient="horz" pos="68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a Borgsten" userId="c33db0d5-deb5-483b-8389-871ad5a07069" providerId="ADAL" clId="{E3C1D4A0-9ECC-4321-A002-428C65770AE3}"/>
    <pc:docChg chg="undo custSel modSld">
      <pc:chgData name="Kristina Borgsten" userId="c33db0d5-deb5-483b-8389-871ad5a07069" providerId="ADAL" clId="{E3C1D4A0-9ECC-4321-A002-428C65770AE3}" dt="2019-07-08T08:25:10.467" v="68"/>
      <pc:docMkLst>
        <pc:docMk/>
      </pc:docMkLst>
      <pc:sldChg chg="delSp modSp">
        <pc:chgData name="Kristina Borgsten" userId="c33db0d5-deb5-483b-8389-871ad5a07069" providerId="ADAL" clId="{E3C1D4A0-9ECC-4321-A002-428C65770AE3}" dt="2019-07-08T08:17:37.221" v="1" actId="478"/>
        <pc:sldMkLst>
          <pc:docMk/>
          <pc:sldMk cId="502725873" sldId="256"/>
        </pc:sldMkLst>
        <pc:spChg chg="del mod">
          <ac:chgData name="Kristina Borgsten" userId="c33db0d5-deb5-483b-8389-871ad5a07069" providerId="ADAL" clId="{E3C1D4A0-9ECC-4321-A002-428C65770AE3}" dt="2019-07-08T08:17:37.221" v="1" actId="478"/>
          <ac:spMkLst>
            <pc:docMk/>
            <pc:sldMk cId="502725873" sldId="256"/>
            <ac:spMk id="3" creationId="{057E94A7-75EC-44CE-9410-C23957DC3D43}"/>
          </ac:spMkLst>
        </pc:spChg>
      </pc:sldChg>
      <pc:sldChg chg="addSp delSp">
        <pc:chgData name="Kristina Borgsten" userId="c33db0d5-deb5-483b-8389-871ad5a07069" providerId="ADAL" clId="{E3C1D4A0-9ECC-4321-A002-428C65770AE3}" dt="2019-07-08T08:25:05.350" v="66" actId="478"/>
        <pc:sldMkLst>
          <pc:docMk/>
          <pc:sldMk cId="2595526104" sldId="259"/>
        </pc:sldMkLst>
        <pc:picChg chg="add">
          <ac:chgData name="Kristina Borgsten" userId="c33db0d5-deb5-483b-8389-871ad5a07069" providerId="ADAL" clId="{E3C1D4A0-9ECC-4321-A002-428C65770AE3}" dt="2019-07-08T08:25:02.814" v="65"/>
          <ac:picMkLst>
            <pc:docMk/>
            <pc:sldMk cId="2595526104" sldId="259"/>
            <ac:picMk id="5" creationId="{C2777D57-07B5-4229-9B87-ADA6DB3DB370}"/>
          </ac:picMkLst>
        </pc:picChg>
        <pc:picChg chg="del">
          <ac:chgData name="Kristina Borgsten" userId="c33db0d5-deb5-483b-8389-871ad5a07069" providerId="ADAL" clId="{E3C1D4A0-9ECC-4321-A002-428C65770AE3}" dt="2019-07-08T08:25:05.350" v="66" actId="478"/>
          <ac:picMkLst>
            <pc:docMk/>
            <pc:sldMk cId="2595526104" sldId="259"/>
            <ac:picMk id="6" creationId="{45F882DD-69B2-42E0-9228-DF1F22AAA688}"/>
          </ac:picMkLst>
        </pc:picChg>
      </pc:sldChg>
      <pc:sldChg chg="addSp delSp">
        <pc:chgData name="Kristina Borgsten" userId="c33db0d5-deb5-483b-8389-871ad5a07069" providerId="ADAL" clId="{E3C1D4A0-9ECC-4321-A002-428C65770AE3}" dt="2019-07-08T08:25:10.467" v="68"/>
        <pc:sldMkLst>
          <pc:docMk/>
          <pc:sldMk cId="476067236" sldId="260"/>
        </pc:sldMkLst>
        <pc:picChg chg="del">
          <ac:chgData name="Kristina Borgsten" userId="c33db0d5-deb5-483b-8389-871ad5a07069" providerId="ADAL" clId="{E3C1D4A0-9ECC-4321-A002-428C65770AE3}" dt="2019-07-08T08:25:09.716" v="67" actId="478"/>
          <ac:picMkLst>
            <pc:docMk/>
            <pc:sldMk cId="476067236" sldId="260"/>
            <ac:picMk id="5" creationId="{43AFC967-F0CA-4221-A374-651245D5110D}"/>
          </ac:picMkLst>
        </pc:picChg>
        <pc:picChg chg="add">
          <ac:chgData name="Kristina Borgsten" userId="c33db0d5-deb5-483b-8389-871ad5a07069" providerId="ADAL" clId="{E3C1D4A0-9ECC-4321-A002-428C65770AE3}" dt="2019-07-08T08:25:10.467" v="68"/>
          <ac:picMkLst>
            <pc:docMk/>
            <pc:sldMk cId="476067236" sldId="260"/>
            <ac:picMk id="6" creationId="{EAB46365-169D-40D0-AA88-AA690661F794}"/>
          </ac:picMkLst>
        </pc:picChg>
      </pc:sldChg>
      <pc:sldChg chg="addSp delSp modSp">
        <pc:chgData name="Kristina Borgsten" userId="c33db0d5-deb5-483b-8389-871ad5a07069" providerId="ADAL" clId="{E3C1D4A0-9ECC-4321-A002-428C65770AE3}" dt="2019-07-08T08:24:47.742" v="64" actId="1076"/>
        <pc:sldMkLst>
          <pc:docMk/>
          <pc:sldMk cId="868250510" sldId="261"/>
        </pc:sldMkLst>
        <pc:spChg chg="mod">
          <ac:chgData name="Kristina Borgsten" userId="c33db0d5-deb5-483b-8389-871ad5a07069" providerId="ADAL" clId="{E3C1D4A0-9ECC-4321-A002-428C65770AE3}" dt="2019-07-08T08:18:26.812" v="56" actId="20577"/>
          <ac:spMkLst>
            <pc:docMk/>
            <pc:sldMk cId="868250510" sldId="261"/>
            <ac:spMk id="3" creationId="{00000000-0000-0000-0000-000000000000}"/>
          </ac:spMkLst>
        </pc:spChg>
        <pc:picChg chg="add mod">
          <ac:chgData name="Kristina Borgsten" userId="c33db0d5-deb5-483b-8389-871ad5a07069" providerId="ADAL" clId="{E3C1D4A0-9ECC-4321-A002-428C65770AE3}" dt="2019-07-08T08:24:47.742" v="64" actId="1076"/>
          <ac:picMkLst>
            <pc:docMk/>
            <pc:sldMk cId="868250510" sldId="261"/>
            <ac:picMk id="4" creationId="{13CB9719-4A06-46FA-A8EC-7637522192B3}"/>
          </ac:picMkLst>
        </pc:picChg>
        <pc:picChg chg="del">
          <ac:chgData name="Kristina Borgsten" userId="c33db0d5-deb5-483b-8389-871ad5a07069" providerId="ADAL" clId="{E3C1D4A0-9ECC-4321-A002-428C65770AE3}" dt="2019-07-08T08:23:37.680" v="57" actId="478"/>
          <ac:picMkLst>
            <pc:docMk/>
            <pc:sldMk cId="868250510" sldId="261"/>
            <ac:picMk id="5" creationId="{9F73AC1F-0FBE-4D83-8958-A298116B435D}"/>
          </ac:picMkLst>
        </pc:picChg>
      </pc:sldChg>
    </pc:docChg>
  </pc:docChgLst>
  <pc:docChgLst>
    <pc:chgData name="Kristina Borgsten" userId="c33db0d5-deb5-483b-8389-871ad5a07069" providerId="ADAL" clId="{8AF6F783-1545-4F56-B6B4-631498123016}"/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8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59008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59008" cy="458546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1967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96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69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97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61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98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955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9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2019-07-08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7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2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0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2019-07-08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1177 Vårdguiden</a:t>
            </a:r>
          </a:p>
        </p:txBody>
      </p:sp>
    </p:spTree>
    <p:extLst>
      <p:ext uri="{BB962C8B-B14F-4D97-AF65-F5344CB8AC3E}">
        <p14:creationId xmlns:p14="http://schemas.microsoft.com/office/powerpoint/2010/main" val="50272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96000" y="453707"/>
            <a:ext cx="7200000" cy="1325563"/>
          </a:xfrm>
        </p:spPr>
        <p:txBody>
          <a:bodyPr>
            <a:normAutofit/>
          </a:bodyPr>
          <a:lstStyle/>
          <a:p>
            <a:r>
              <a:rPr lang="sv-SE" sz="4900" dirty="0"/>
              <a:t>1177.se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3"/>
          </p:nvPr>
        </p:nvSpPr>
        <p:spPr>
          <a:xfrm>
            <a:off x="2646099" y="2081633"/>
            <a:ext cx="7200000" cy="3240000"/>
          </a:xfrm>
        </p:spPr>
        <p:txBody>
          <a:bodyPr/>
          <a:lstStyle/>
          <a:p>
            <a:r>
              <a:rPr lang="sv-SE" dirty="0"/>
              <a:t>Samlingsplats för råd, </a:t>
            </a:r>
            <a:br>
              <a:rPr lang="sv-SE" dirty="0"/>
            </a:br>
            <a:r>
              <a:rPr lang="sv-SE" dirty="0"/>
              <a:t>information, inspiration, </a:t>
            </a:r>
            <a:br>
              <a:rPr lang="sv-SE" dirty="0"/>
            </a:br>
            <a:r>
              <a:rPr lang="sv-SE" dirty="0"/>
              <a:t>kontaktuppgifter och e-tjänster </a:t>
            </a:r>
            <a:br>
              <a:rPr lang="sv-SE" dirty="0"/>
            </a:br>
            <a:r>
              <a:rPr lang="sv-SE" dirty="0"/>
              <a:t>för din hälsa och vård. </a:t>
            </a:r>
          </a:p>
          <a:p>
            <a:r>
              <a:rPr lang="sv-SE" dirty="0"/>
              <a:t>Samma information för hela Sverige.</a:t>
            </a:r>
          </a:p>
          <a:p>
            <a:pPr marL="193195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2777D57-07B5-4229-9B87-ADA6DB3DB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538" y="0"/>
            <a:ext cx="4613462" cy="229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2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96000" y="337519"/>
            <a:ext cx="7200000" cy="1325563"/>
          </a:xfrm>
        </p:spPr>
        <p:txBody>
          <a:bodyPr/>
          <a:lstStyle/>
          <a:p>
            <a:r>
              <a:rPr lang="sv-SE" dirty="0"/>
              <a:t>1177.se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3"/>
          </p:nvPr>
        </p:nvSpPr>
        <p:spPr>
          <a:xfrm>
            <a:off x="2496000" y="1904352"/>
            <a:ext cx="7200000" cy="3638032"/>
          </a:xfrm>
        </p:spPr>
        <p:txBody>
          <a:bodyPr/>
          <a:lstStyle/>
          <a:p>
            <a:r>
              <a:rPr lang="sv-SE" dirty="0"/>
              <a:t>Råd om vad du själv </a:t>
            </a:r>
            <a:br>
              <a:rPr lang="sv-SE" dirty="0"/>
            </a:br>
            <a:r>
              <a:rPr lang="sv-SE" dirty="0"/>
              <a:t>kan göra om du blir sjuk.</a:t>
            </a:r>
          </a:p>
          <a:p>
            <a:r>
              <a:rPr lang="sv-SE" dirty="0"/>
              <a:t>Tema hälsa och livsstil: mat, hälsotester, motion, alkohol och tobak.</a:t>
            </a:r>
          </a:p>
          <a:p>
            <a:r>
              <a:rPr lang="sv-SE" dirty="0"/>
              <a:t>Kontaktuppgifter till mottagningar på vårdcentraler och sjukhus.</a:t>
            </a:r>
          </a:p>
          <a:p>
            <a:r>
              <a:rPr lang="en-US" dirty="0"/>
              <a:t>Information in other languages: Read about healthcare, self-care, teeth, rules and rights.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AB46365-169D-40D0-AA88-AA690661F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538" y="0"/>
            <a:ext cx="4613462" cy="229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67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96000" y="300196"/>
            <a:ext cx="7200000" cy="1325563"/>
          </a:xfrm>
        </p:spPr>
        <p:txBody>
          <a:bodyPr/>
          <a:lstStyle/>
          <a:p>
            <a:r>
              <a:rPr lang="sv-SE" dirty="0"/>
              <a:t>E-tjänster på 1177.se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3"/>
          </p:nvPr>
        </p:nvSpPr>
        <p:spPr>
          <a:xfrm>
            <a:off x="2575908" y="1809000"/>
            <a:ext cx="7200000" cy="3240000"/>
          </a:xfrm>
        </p:spPr>
        <p:txBody>
          <a:bodyPr>
            <a:normAutofit/>
          </a:bodyPr>
          <a:lstStyle/>
          <a:p>
            <a:r>
              <a:rPr lang="sv-SE" dirty="0"/>
              <a:t>Du behöver ett personnummer </a:t>
            </a:r>
            <a:br>
              <a:rPr lang="sv-SE" dirty="0"/>
            </a:br>
            <a:r>
              <a:rPr lang="sv-SE" dirty="0"/>
              <a:t>för att öppna ett konto och få </a:t>
            </a:r>
            <a:br>
              <a:rPr lang="sv-SE" dirty="0"/>
            </a:br>
            <a:r>
              <a:rPr lang="sv-SE" dirty="0"/>
              <a:t>en e-legitimation.</a:t>
            </a:r>
          </a:p>
          <a:p>
            <a:r>
              <a:rPr lang="sv-SE" dirty="0"/>
              <a:t>Du kan kontakta vården, förnya recept, </a:t>
            </a:r>
            <a:br>
              <a:rPr lang="sv-SE" dirty="0"/>
            </a:br>
            <a:r>
              <a:rPr lang="sv-SE" dirty="0"/>
              <a:t>och avboka tid.</a:t>
            </a:r>
          </a:p>
          <a:p>
            <a:r>
              <a:rPr lang="sv-SE" dirty="0"/>
              <a:t>Läsa din journal.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3CB9719-4A06-46FA-A8EC-763752219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538" y="0"/>
            <a:ext cx="4613462" cy="229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50510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Powerpoint-Region Värmland</Template>
  <TotalTime>24</TotalTime>
  <Words>26</Words>
  <Application>Microsoft Office PowerPoint</Application>
  <PresentationFormat>Bredbild</PresentationFormat>
  <Paragraphs>14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Arial</vt:lpstr>
      <vt:lpstr>Courier New</vt:lpstr>
      <vt:lpstr>Region Varmland</vt:lpstr>
      <vt:lpstr>Region Varmland Grå</vt:lpstr>
      <vt:lpstr>Stor rubrik</vt:lpstr>
      <vt:lpstr>1177 Vårdguiden</vt:lpstr>
      <vt:lpstr>1177.se</vt:lpstr>
      <vt:lpstr>1177.se</vt:lpstr>
      <vt:lpstr>E-tjänster på 1177.se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Kristina Borgsten</dc:creator>
  <cp:lastModifiedBy>Kristina Borgsten</cp:lastModifiedBy>
  <cp:revision>1</cp:revision>
  <dcterms:created xsi:type="dcterms:W3CDTF">2019-02-11T12:43:20Z</dcterms:created>
  <dcterms:modified xsi:type="dcterms:W3CDTF">2019-07-08T08:25:11Z</dcterms:modified>
</cp:coreProperties>
</file>